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4" r:id="rId3"/>
    <p:sldId id="275" r:id="rId4"/>
    <p:sldId id="271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3300"/>
    <a:srgbClr val="996600"/>
    <a:srgbClr val="CC9900"/>
    <a:srgbClr val="FF7C80"/>
    <a:srgbClr val="FF6600"/>
    <a:srgbClr val="FF66CC"/>
    <a:srgbClr val="FFFF99"/>
    <a:srgbClr val="FFCC66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グループ化 363"/>
          <p:cNvGrpSpPr/>
          <p:nvPr/>
        </p:nvGrpSpPr>
        <p:grpSpPr>
          <a:xfrm>
            <a:off x="2461138" y="4862618"/>
            <a:ext cx="1305167" cy="1434860"/>
            <a:chOff x="577903" y="4869160"/>
            <a:chExt cx="1305167" cy="1434860"/>
          </a:xfrm>
        </p:grpSpPr>
        <p:sp>
          <p:nvSpPr>
            <p:cNvPr id="365" name="円/楕円 196"/>
            <p:cNvSpPr/>
            <p:nvPr/>
          </p:nvSpPr>
          <p:spPr bwMode="auto">
            <a:xfrm>
              <a:off x="577903" y="4869160"/>
              <a:ext cx="1305167" cy="1434860"/>
            </a:xfrm>
            <a:custGeom>
              <a:avLst/>
              <a:gdLst>
                <a:gd name="connsiteX0" fmla="*/ 0 w 1305145"/>
                <a:gd name="connsiteY0" fmla="*/ 677344 h 1354688"/>
                <a:gd name="connsiteX1" fmla="*/ 652573 w 1305145"/>
                <a:gd name="connsiteY1" fmla="*/ 0 h 1354688"/>
                <a:gd name="connsiteX2" fmla="*/ 1305146 w 1305145"/>
                <a:gd name="connsiteY2" fmla="*/ 677344 h 1354688"/>
                <a:gd name="connsiteX3" fmla="*/ 652573 w 1305145"/>
                <a:gd name="connsiteY3" fmla="*/ 1354688 h 1354688"/>
                <a:gd name="connsiteX4" fmla="*/ 0 w 1305145"/>
                <a:gd name="connsiteY4" fmla="*/ 677344 h 1354688"/>
                <a:gd name="connsiteX0" fmla="*/ 4 w 1305150"/>
                <a:gd name="connsiteY0" fmla="*/ 677344 h 1204828"/>
                <a:gd name="connsiteX1" fmla="*/ 652577 w 1305150"/>
                <a:gd name="connsiteY1" fmla="*/ 0 h 1204828"/>
                <a:gd name="connsiteX2" fmla="*/ 1305150 w 1305150"/>
                <a:gd name="connsiteY2" fmla="*/ 677344 h 1204828"/>
                <a:gd name="connsiteX3" fmla="*/ 660197 w 1305150"/>
                <a:gd name="connsiteY3" fmla="*/ 1204828 h 1204828"/>
                <a:gd name="connsiteX4" fmla="*/ 4 w 1305150"/>
                <a:gd name="connsiteY4" fmla="*/ 677344 h 1204828"/>
                <a:gd name="connsiteX0" fmla="*/ 1528 w 1306674"/>
                <a:gd name="connsiteY0" fmla="*/ 677344 h 1204828"/>
                <a:gd name="connsiteX1" fmla="*/ 654101 w 1306674"/>
                <a:gd name="connsiteY1" fmla="*/ 0 h 1204828"/>
                <a:gd name="connsiteX2" fmla="*/ 1306674 w 1306674"/>
                <a:gd name="connsiteY2" fmla="*/ 677344 h 1204828"/>
                <a:gd name="connsiteX3" fmla="*/ 661721 w 1306674"/>
                <a:gd name="connsiteY3" fmla="*/ 1204828 h 1204828"/>
                <a:gd name="connsiteX4" fmla="*/ 1528 w 1306674"/>
                <a:gd name="connsiteY4" fmla="*/ 677344 h 1204828"/>
                <a:gd name="connsiteX0" fmla="*/ 12 w 1305158"/>
                <a:gd name="connsiteY0" fmla="*/ 811964 h 1339448"/>
                <a:gd name="connsiteX1" fmla="*/ 647505 w 1305158"/>
                <a:gd name="connsiteY1" fmla="*/ 0 h 1339448"/>
                <a:gd name="connsiteX2" fmla="*/ 1305158 w 1305158"/>
                <a:gd name="connsiteY2" fmla="*/ 811964 h 1339448"/>
                <a:gd name="connsiteX3" fmla="*/ 660205 w 1305158"/>
                <a:gd name="connsiteY3" fmla="*/ 1339448 h 1339448"/>
                <a:gd name="connsiteX4" fmla="*/ 12 w 1305158"/>
                <a:gd name="connsiteY4" fmla="*/ 811964 h 1339448"/>
                <a:gd name="connsiteX0" fmla="*/ 21 w 1305167"/>
                <a:gd name="connsiteY0" fmla="*/ 811964 h 1339448"/>
                <a:gd name="connsiteX1" fmla="*/ 647514 w 1305167"/>
                <a:gd name="connsiteY1" fmla="*/ 0 h 1339448"/>
                <a:gd name="connsiteX2" fmla="*/ 1305167 w 1305167"/>
                <a:gd name="connsiteY2" fmla="*/ 811964 h 1339448"/>
                <a:gd name="connsiteX3" fmla="*/ 660214 w 1305167"/>
                <a:gd name="connsiteY3" fmla="*/ 1339448 h 1339448"/>
                <a:gd name="connsiteX4" fmla="*/ 21 w 1305167"/>
                <a:gd name="connsiteY4" fmla="*/ 811964 h 1339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167" h="1339448">
                  <a:moveTo>
                    <a:pt x="21" y="811964"/>
                  </a:moveTo>
                  <a:cubicBezTo>
                    <a:pt x="2984" y="408383"/>
                    <a:pt x="287108" y="0"/>
                    <a:pt x="647514" y="0"/>
                  </a:cubicBezTo>
                  <a:cubicBezTo>
                    <a:pt x="1007920" y="0"/>
                    <a:pt x="1305167" y="437877"/>
                    <a:pt x="1305167" y="811964"/>
                  </a:cubicBezTo>
                  <a:cubicBezTo>
                    <a:pt x="1305167" y="1186051"/>
                    <a:pt x="1020620" y="1339448"/>
                    <a:pt x="660214" y="1339448"/>
                  </a:cubicBezTo>
                  <a:cubicBezTo>
                    <a:pt x="299808" y="1339448"/>
                    <a:pt x="-2942" y="1215545"/>
                    <a:pt x="21" y="811964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F0000">
                    <a:shade val="30000"/>
                    <a:satMod val="115000"/>
                  </a:srgbClr>
                </a:gs>
                <a:gs pos="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円/楕円 196"/>
            <p:cNvSpPr/>
            <p:nvPr/>
          </p:nvSpPr>
          <p:spPr bwMode="auto">
            <a:xfrm>
              <a:off x="721620" y="4945106"/>
              <a:ext cx="1017744" cy="749585"/>
            </a:xfrm>
            <a:custGeom>
              <a:avLst/>
              <a:gdLst>
                <a:gd name="connsiteX0" fmla="*/ 0 w 1305145"/>
                <a:gd name="connsiteY0" fmla="*/ 677344 h 1354688"/>
                <a:gd name="connsiteX1" fmla="*/ 652573 w 1305145"/>
                <a:gd name="connsiteY1" fmla="*/ 0 h 1354688"/>
                <a:gd name="connsiteX2" fmla="*/ 1305146 w 1305145"/>
                <a:gd name="connsiteY2" fmla="*/ 677344 h 1354688"/>
                <a:gd name="connsiteX3" fmla="*/ 652573 w 1305145"/>
                <a:gd name="connsiteY3" fmla="*/ 1354688 h 1354688"/>
                <a:gd name="connsiteX4" fmla="*/ 0 w 1305145"/>
                <a:gd name="connsiteY4" fmla="*/ 677344 h 1354688"/>
                <a:gd name="connsiteX0" fmla="*/ 4 w 1305150"/>
                <a:gd name="connsiteY0" fmla="*/ 677344 h 1204828"/>
                <a:gd name="connsiteX1" fmla="*/ 652577 w 1305150"/>
                <a:gd name="connsiteY1" fmla="*/ 0 h 1204828"/>
                <a:gd name="connsiteX2" fmla="*/ 1305150 w 1305150"/>
                <a:gd name="connsiteY2" fmla="*/ 677344 h 1204828"/>
                <a:gd name="connsiteX3" fmla="*/ 660197 w 1305150"/>
                <a:gd name="connsiteY3" fmla="*/ 1204828 h 1204828"/>
                <a:gd name="connsiteX4" fmla="*/ 4 w 1305150"/>
                <a:gd name="connsiteY4" fmla="*/ 677344 h 1204828"/>
                <a:gd name="connsiteX0" fmla="*/ 1528 w 1306674"/>
                <a:gd name="connsiteY0" fmla="*/ 677344 h 1204828"/>
                <a:gd name="connsiteX1" fmla="*/ 654101 w 1306674"/>
                <a:gd name="connsiteY1" fmla="*/ 0 h 1204828"/>
                <a:gd name="connsiteX2" fmla="*/ 1306674 w 1306674"/>
                <a:gd name="connsiteY2" fmla="*/ 677344 h 1204828"/>
                <a:gd name="connsiteX3" fmla="*/ 661721 w 1306674"/>
                <a:gd name="connsiteY3" fmla="*/ 1204828 h 1204828"/>
                <a:gd name="connsiteX4" fmla="*/ 1528 w 1306674"/>
                <a:gd name="connsiteY4" fmla="*/ 677344 h 1204828"/>
                <a:gd name="connsiteX0" fmla="*/ 12 w 1305158"/>
                <a:gd name="connsiteY0" fmla="*/ 811964 h 1339448"/>
                <a:gd name="connsiteX1" fmla="*/ 647505 w 1305158"/>
                <a:gd name="connsiteY1" fmla="*/ 0 h 1339448"/>
                <a:gd name="connsiteX2" fmla="*/ 1305158 w 1305158"/>
                <a:gd name="connsiteY2" fmla="*/ 811964 h 1339448"/>
                <a:gd name="connsiteX3" fmla="*/ 660205 w 1305158"/>
                <a:gd name="connsiteY3" fmla="*/ 1339448 h 1339448"/>
                <a:gd name="connsiteX4" fmla="*/ 12 w 1305158"/>
                <a:gd name="connsiteY4" fmla="*/ 811964 h 1339448"/>
                <a:gd name="connsiteX0" fmla="*/ 21 w 1305167"/>
                <a:gd name="connsiteY0" fmla="*/ 811964 h 1339448"/>
                <a:gd name="connsiteX1" fmla="*/ 647514 w 1305167"/>
                <a:gd name="connsiteY1" fmla="*/ 0 h 1339448"/>
                <a:gd name="connsiteX2" fmla="*/ 1305167 w 1305167"/>
                <a:gd name="connsiteY2" fmla="*/ 811964 h 1339448"/>
                <a:gd name="connsiteX3" fmla="*/ 660214 w 1305167"/>
                <a:gd name="connsiteY3" fmla="*/ 1339448 h 1339448"/>
                <a:gd name="connsiteX4" fmla="*/ 21 w 1305167"/>
                <a:gd name="connsiteY4" fmla="*/ 811964 h 1339448"/>
                <a:gd name="connsiteX0" fmla="*/ 12 w 1305158"/>
                <a:gd name="connsiteY0" fmla="*/ 868738 h 1396222"/>
                <a:gd name="connsiteX1" fmla="*/ 647505 w 1305158"/>
                <a:gd name="connsiteY1" fmla="*/ 0 h 1396222"/>
                <a:gd name="connsiteX2" fmla="*/ 1305158 w 1305158"/>
                <a:gd name="connsiteY2" fmla="*/ 868738 h 1396222"/>
                <a:gd name="connsiteX3" fmla="*/ 660205 w 1305158"/>
                <a:gd name="connsiteY3" fmla="*/ 1396222 h 1396222"/>
                <a:gd name="connsiteX4" fmla="*/ 12 w 1305158"/>
                <a:gd name="connsiteY4" fmla="*/ 868738 h 1396222"/>
                <a:gd name="connsiteX0" fmla="*/ 12 w 1305158"/>
                <a:gd name="connsiteY0" fmla="*/ 868738 h 1396222"/>
                <a:gd name="connsiteX1" fmla="*/ 647505 w 1305158"/>
                <a:gd name="connsiteY1" fmla="*/ 0 h 1396222"/>
                <a:gd name="connsiteX2" fmla="*/ 1305158 w 1305158"/>
                <a:gd name="connsiteY2" fmla="*/ 868738 h 1396222"/>
                <a:gd name="connsiteX3" fmla="*/ 660205 w 1305158"/>
                <a:gd name="connsiteY3" fmla="*/ 1396222 h 1396222"/>
                <a:gd name="connsiteX4" fmla="*/ 12 w 1305158"/>
                <a:gd name="connsiteY4" fmla="*/ 868738 h 1396222"/>
                <a:gd name="connsiteX0" fmla="*/ 12 w 1305158"/>
                <a:gd name="connsiteY0" fmla="*/ 868738 h 1396222"/>
                <a:gd name="connsiteX1" fmla="*/ 647505 w 1305158"/>
                <a:gd name="connsiteY1" fmla="*/ 0 h 1396222"/>
                <a:gd name="connsiteX2" fmla="*/ 1305158 w 1305158"/>
                <a:gd name="connsiteY2" fmla="*/ 868738 h 1396222"/>
                <a:gd name="connsiteX3" fmla="*/ 660205 w 1305158"/>
                <a:gd name="connsiteY3" fmla="*/ 1396222 h 1396222"/>
                <a:gd name="connsiteX4" fmla="*/ 12 w 1305158"/>
                <a:gd name="connsiteY4" fmla="*/ 868738 h 139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158" h="1396222">
                  <a:moveTo>
                    <a:pt x="12" y="868738"/>
                  </a:moveTo>
                  <a:cubicBezTo>
                    <a:pt x="-2105" y="475176"/>
                    <a:pt x="287099" y="0"/>
                    <a:pt x="647505" y="0"/>
                  </a:cubicBezTo>
                  <a:cubicBezTo>
                    <a:pt x="1007911" y="0"/>
                    <a:pt x="1305158" y="494651"/>
                    <a:pt x="1305158" y="868738"/>
                  </a:cubicBezTo>
                  <a:cubicBezTo>
                    <a:pt x="1305158" y="1242825"/>
                    <a:pt x="1020611" y="1396222"/>
                    <a:pt x="660205" y="1396222"/>
                  </a:cubicBezTo>
                  <a:cubicBezTo>
                    <a:pt x="299799" y="1396222"/>
                    <a:pt x="2129" y="1262300"/>
                    <a:pt x="12" y="868738"/>
                  </a:cubicBezTo>
                  <a:close/>
                </a:path>
              </a:pathLst>
            </a:cu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アーチ 366"/>
            <p:cNvSpPr/>
            <p:nvPr/>
          </p:nvSpPr>
          <p:spPr bwMode="auto">
            <a:xfrm rot="900000">
              <a:off x="793084" y="5041273"/>
              <a:ext cx="343779" cy="270030"/>
            </a:xfrm>
            <a:prstGeom prst="blockArc">
              <a:avLst>
                <a:gd name="adj1" fmla="val 11894464"/>
                <a:gd name="adj2" fmla="val 20527170"/>
                <a:gd name="adj3" fmla="val 2229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アーチ 367"/>
            <p:cNvSpPr/>
            <p:nvPr/>
          </p:nvSpPr>
          <p:spPr bwMode="auto">
            <a:xfrm rot="20700000" flipH="1">
              <a:off x="1289129" y="5041273"/>
              <a:ext cx="343779" cy="270030"/>
            </a:xfrm>
            <a:prstGeom prst="blockArc">
              <a:avLst>
                <a:gd name="adj1" fmla="val 11894464"/>
                <a:gd name="adj2" fmla="val 20527170"/>
                <a:gd name="adj3" fmla="val 2229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円/楕円 368"/>
            <p:cNvSpPr/>
            <p:nvPr/>
          </p:nvSpPr>
          <p:spPr bwMode="auto">
            <a:xfrm>
              <a:off x="793506" y="5176288"/>
              <a:ext cx="367947" cy="36794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円/楕円 369"/>
            <p:cNvSpPr/>
            <p:nvPr/>
          </p:nvSpPr>
          <p:spPr bwMode="auto">
            <a:xfrm>
              <a:off x="1277360" y="5176288"/>
              <a:ext cx="367947" cy="36794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2" name="グループ化 371"/>
            <p:cNvGrpSpPr/>
            <p:nvPr/>
          </p:nvGrpSpPr>
          <p:grpSpPr>
            <a:xfrm>
              <a:off x="693886" y="5668736"/>
              <a:ext cx="410141" cy="595580"/>
              <a:chOff x="693886" y="5668736"/>
              <a:chExt cx="410141" cy="595580"/>
            </a:xfrm>
          </p:grpSpPr>
          <p:sp>
            <p:nvSpPr>
              <p:cNvPr id="380" name="月 379"/>
              <p:cNvSpPr/>
              <p:nvPr/>
            </p:nvSpPr>
            <p:spPr bwMode="auto">
              <a:xfrm>
                <a:off x="964973" y="5724256"/>
                <a:ext cx="139054" cy="540060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月 380"/>
              <p:cNvSpPr/>
              <p:nvPr/>
            </p:nvSpPr>
            <p:spPr bwMode="auto">
              <a:xfrm>
                <a:off x="822740" y="5694691"/>
                <a:ext cx="107931" cy="524619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月 381"/>
              <p:cNvSpPr/>
              <p:nvPr/>
            </p:nvSpPr>
            <p:spPr bwMode="auto">
              <a:xfrm>
                <a:off x="693886" y="5668736"/>
                <a:ext cx="107931" cy="460564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3" name="グループ化 372"/>
            <p:cNvGrpSpPr/>
            <p:nvPr/>
          </p:nvGrpSpPr>
          <p:grpSpPr>
            <a:xfrm flipH="1">
              <a:off x="1354225" y="5668736"/>
              <a:ext cx="410141" cy="595580"/>
              <a:chOff x="693886" y="5668736"/>
              <a:chExt cx="410141" cy="595580"/>
            </a:xfrm>
          </p:grpSpPr>
          <p:sp>
            <p:nvSpPr>
              <p:cNvPr id="377" name="月 376"/>
              <p:cNvSpPr/>
              <p:nvPr/>
            </p:nvSpPr>
            <p:spPr bwMode="auto">
              <a:xfrm>
                <a:off x="964973" y="5724256"/>
                <a:ext cx="139054" cy="540060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月 377"/>
              <p:cNvSpPr/>
              <p:nvPr/>
            </p:nvSpPr>
            <p:spPr bwMode="auto">
              <a:xfrm>
                <a:off x="822740" y="5694691"/>
                <a:ext cx="107931" cy="524619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月 378"/>
              <p:cNvSpPr/>
              <p:nvPr/>
            </p:nvSpPr>
            <p:spPr bwMode="auto">
              <a:xfrm>
                <a:off x="693886" y="5668736"/>
                <a:ext cx="107931" cy="460564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4" name="テキスト ボックス 373"/>
            <p:cNvSpPr txBox="1"/>
            <p:nvPr/>
          </p:nvSpPr>
          <p:spPr>
            <a:xfrm rot="5400000">
              <a:off x="1002788" y="5840027"/>
              <a:ext cx="426488" cy="308520"/>
            </a:xfrm>
            <a:prstGeom prst="rect">
              <a:avLst/>
            </a:prstGeom>
            <a:noFill/>
          </p:spPr>
          <p:txBody>
            <a:bodyPr vert="eaVert" wrap="none" rtlCol="0">
              <a:prstTxWarp prst="textInflate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kumimoji="1" lang="ja-JP" altLang="en-US" dirty="0" smtClean="0"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0"/>
                    <a:tileRect/>
                  </a:gradFill>
                </a:rPr>
                <a:t>必勝</a:t>
              </a:r>
              <a:endParaRPr kumimoji="1" lang="ja-JP" altLang="en-US" dirty="0"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0"/>
                  <a:tileRect/>
                </a:gradFill>
              </a:endParaRPr>
            </a:p>
          </p:txBody>
        </p:sp>
        <p:sp>
          <p:nvSpPr>
            <p:cNvPr id="375" name="月 374"/>
            <p:cNvSpPr/>
            <p:nvPr/>
          </p:nvSpPr>
          <p:spPr bwMode="auto">
            <a:xfrm rot="17100000">
              <a:off x="1325464" y="5467788"/>
              <a:ext cx="149719" cy="272680"/>
            </a:xfrm>
            <a:prstGeom prst="moon">
              <a:avLst>
                <a:gd name="adj" fmla="val 629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月 375"/>
            <p:cNvSpPr/>
            <p:nvPr/>
          </p:nvSpPr>
          <p:spPr bwMode="auto">
            <a:xfrm rot="4500000" flipH="1">
              <a:off x="980667" y="5467788"/>
              <a:ext cx="149719" cy="272680"/>
            </a:xfrm>
            <a:prstGeom prst="moon">
              <a:avLst>
                <a:gd name="adj" fmla="val 629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2" name="グループ化 1031"/>
          <p:cNvGrpSpPr/>
          <p:nvPr/>
        </p:nvGrpSpPr>
        <p:grpSpPr>
          <a:xfrm>
            <a:off x="586618" y="4862618"/>
            <a:ext cx="1305167" cy="1434860"/>
            <a:chOff x="6168135" y="1008834"/>
            <a:chExt cx="1305167" cy="1434860"/>
          </a:xfrm>
        </p:grpSpPr>
        <p:grpSp>
          <p:nvGrpSpPr>
            <p:cNvPr id="316" name="グループ化 315"/>
            <p:cNvGrpSpPr/>
            <p:nvPr/>
          </p:nvGrpSpPr>
          <p:grpSpPr>
            <a:xfrm>
              <a:off x="6168135" y="1008834"/>
              <a:ext cx="1305167" cy="1434860"/>
              <a:chOff x="577903" y="4869160"/>
              <a:chExt cx="1305167" cy="1434860"/>
            </a:xfrm>
          </p:grpSpPr>
          <p:sp>
            <p:nvSpPr>
              <p:cNvPr id="197" name="円/楕円 196"/>
              <p:cNvSpPr/>
              <p:nvPr/>
            </p:nvSpPr>
            <p:spPr bwMode="auto">
              <a:xfrm>
                <a:off x="577903" y="4869160"/>
                <a:ext cx="1305167" cy="1434860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00">
                      <a:shade val="30000"/>
                      <a:satMod val="115000"/>
                    </a:srgbClr>
                  </a:gs>
                  <a:gs pos="0">
                    <a:srgbClr val="FF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円/楕円 196"/>
              <p:cNvSpPr/>
              <p:nvPr/>
            </p:nvSpPr>
            <p:spPr bwMode="auto">
              <a:xfrm>
                <a:off x="721620" y="4945106"/>
                <a:ext cx="1017744" cy="74958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  <a:gd name="connsiteX0" fmla="*/ 12 w 1305158"/>
                  <a:gd name="connsiteY0" fmla="*/ 868738 h 1396222"/>
                  <a:gd name="connsiteX1" fmla="*/ 647505 w 1305158"/>
                  <a:gd name="connsiteY1" fmla="*/ 0 h 1396222"/>
                  <a:gd name="connsiteX2" fmla="*/ 1305158 w 1305158"/>
                  <a:gd name="connsiteY2" fmla="*/ 868738 h 1396222"/>
                  <a:gd name="connsiteX3" fmla="*/ 660205 w 1305158"/>
                  <a:gd name="connsiteY3" fmla="*/ 1396222 h 1396222"/>
                  <a:gd name="connsiteX4" fmla="*/ 12 w 1305158"/>
                  <a:gd name="connsiteY4" fmla="*/ 868738 h 1396222"/>
                  <a:gd name="connsiteX0" fmla="*/ 12 w 1305158"/>
                  <a:gd name="connsiteY0" fmla="*/ 868738 h 1396222"/>
                  <a:gd name="connsiteX1" fmla="*/ 647505 w 1305158"/>
                  <a:gd name="connsiteY1" fmla="*/ 0 h 1396222"/>
                  <a:gd name="connsiteX2" fmla="*/ 1305158 w 1305158"/>
                  <a:gd name="connsiteY2" fmla="*/ 868738 h 1396222"/>
                  <a:gd name="connsiteX3" fmla="*/ 660205 w 1305158"/>
                  <a:gd name="connsiteY3" fmla="*/ 1396222 h 1396222"/>
                  <a:gd name="connsiteX4" fmla="*/ 12 w 1305158"/>
                  <a:gd name="connsiteY4" fmla="*/ 868738 h 1396222"/>
                  <a:gd name="connsiteX0" fmla="*/ 12 w 1305158"/>
                  <a:gd name="connsiteY0" fmla="*/ 868738 h 1396222"/>
                  <a:gd name="connsiteX1" fmla="*/ 647505 w 1305158"/>
                  <a:gd name="connsiteY1" fmla="*/ 0 h 1396222"/>
                  <a:gd name="connsiteX2" fmla="*/ 1305158 w 1305158"/>
                  <a:gd name="connsiteY2" fmla="*/ 868738 h 1396222"/>
                  <a:gd name="connsiteX3" fmla="*/ 660205 w 1305158"/>
                  <a:gd name="connsiteY3" fmla="*/ 1396222 h 1396222"/>
                  <a:gd name="connsiteX4" fmla="*/ 12 w 1305158"/>
                  <a:gd name="connsiteY4" fmla="*/ 868738 h 139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58" h="1396222">
                    <a:moveTo>
                      <a:pt x="12" y="868738"/>
                    </a:moveTo>
                    <a:cubicBezTo>
                      <a:pt x="-2105" y="475176"/>
                      <a:pt x="287099" y="0"/>
                      <a:pt x="647505" y="0"/>
                    </a:cubicBezTo>
                    <a:cubicBezTo>
                      <a:pt x="1007911" y="0"/>
                      <a:pt x="1305158" y="494651"/>
                      <a:pt x="1305158" y="868738"/>
                    </a:cubicBezTo>
                    <a:cubicBezTo>
                      <a:pt x="1305158" y="1242825"/>
                      <a:pt x="1020611" y="1396222"/>
                      <a:pt x="660205" y="1396222"/>
                    </a:cubicBezTo>
                    <a:cubicBezTo>
                      <a:pt x="299799" y="1396222"/>
                      <a:pt x="2129" y="1262300"/>
                      <a:pt x="12" y="868738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アーチ 198"/>
              <p:cNvSpPr/>
              <p:nvPr/>
            </p:nvSpPr>
            <p:spPr bwMode="auto">
              <a:xfrm rot="900000">
                <a:off x="793084" y="5041273"/>
                <a:ext cx="343779" cy="270030"/>
              </a:xfrm>
              <a:prstGeom prst="blockArc">
                <a:avLst>
                  <a:gd name="adj1" fmla="val 11894464"/>
                  <a:gd name="adj2" fmla="val 20527170"/>
                  <a:gd name="adj3" fmla="val 2229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アーチ 199"/>
              <p:cNvSpPr/>
              <p:nvPr/>
            </p:nvSpPr>
            <p:spPr bwMode="auto">
              <a:xfrm rot="20700000" flipH="1">
                <a:off x="1289129" y="5041273"/>
                <a:ext cx="343779" cy="270030"/>
              </a:xfrm>
              <a:prstGeom prst="blockArc">
                <a:avLst>
                  <a:gd name="adj1" fmla="val 11894464"/>
                  <a:gd name="adj2" fmla="val 20527170"/>
                  <a:gd name="adj3" fmla="val 2229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円/楕円 200"/>
              <p:cNvSpPr/>
              <p:nvPr/>
            </p:nvSpPr>
            <p:spPr bwMode="auto">
              <a:xfrm>
                <a:off x="793506" y="5176288"/>
                <a:ext cx="367947" cy="36794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円/楕円 201"/>
              <p:cNvSpPr/>
              <p:nvPr/>
            </p:nvSpPr>
            <p:spPr bwMode="auto">
              <a:xfrm>
                <a:off x="1277360" y="5176288"/>
                <a:ext cx="367947" cy="36794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円/楕円 202"/>
              <p:cNvSpPr/>
              <p:nvPr/>
            </p:nvSpPr>
            <p:spPr bwMode="auto">
              <a:xfrm>
                <a:off x="869705" y="5252487"/>
                <a:ext cx="215547" cy="21554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1" name="グループ化 210"/>
              <p:cNvGrpSpPr/>
              <p:nvPr/>
            </p:nvGrpSpPr>
            <p:grpSpPr>
              <a:xfrm>
                <a:off x="693886" y="5668736"/>
                <a:ext cx="410141" cy="595580"/>
                <a:chOff x="693886" y="5668736"/>
                <a:chExt cx="410141" cy="595580"/>
              </a:xfrm>
            </p:grpSpPr>
            <p:sp>
              <p:nvSpPr>
                <p:cNvPr id="205" name="月 204"/>
                <p:cNvSpPr/>
                <p:nvPr/>
              </p:nvSpPr>
              <p:spPr bwMode="auto">
                <a:xfrm>
                  <a:off x="964973" y="5724256"/>
                  <a:ext cx="139054" cy="540060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月 205"/>
                <p:cNvSpPr/>
                <p:nvPr/>
              </p:nvSpPr>
              <p:spPr bwMode="auto">
                <a:xfrm>
                  <a:off x="822740" y="5694691"/>
                  <a:ext cx="107931" cy="524619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月 206"/>
                <p:cNvSpPr/>
                <p:nvPr/>
              </p:nvSpPr>
              <p:spPr bwMode="auto">
                <a:xfrm>
                  <a:off x="693886" y="5668736"/>
                  <a:ext cx="107931" cy="46056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/>
              <p:cNvGrpSpPr/>
              <p:nvPr/>
            </p:nvGrpSpPr>
            <p:grpSpPr>
              <a:xfrm flipH="1">
                <a:off x="1354225" y="5668736"/>
                <a:ext cx="410141" cy="595580"/>
                <a:chOff x="693886" y="5668736"/>
                <a:chExt cx="410141" cy="595580"/>
              </a:xfrm>
            </p:grpSpPr>
            <p:sp>
              <p:nvSpPr>
                <p:cNvPr id="213" name="月 212"/>
                <p:cNvSpPr/>
                <p:nvPr/>
              </p:nvSpPr>
              <p:spPr bwMode="auto">
                <a:xfrm>
                  <a:off x="964973" y="5724256"/>
                  <a:ext cx="139054" cy="540060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月 213"/>
                <p:cNvSpPr/>
                <p:nvPr/>
              </p:nvSpPr>
              <p:spPr bwMode="auto">
                <a:xfrm>
                  <a:off x="822740" y="5694691"/>
                  <a:ext cx="107931" cy="524619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月 214"/>
                <p:cNvSpPr/>
                <p:nvPr/>
              </p:nvSpPr>
              <p:spPr bwMode="auto">
                <a:xfrm>
                  <a:off x="693886" y="5668736"/>
                  <a:ext cx="107931" cy="46056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7" name="月 216"/>
              <p:cNvSpPr/>
              <p:nvPr/>
            </p:nvSpPr>
            <p:spPr bwMode="auto">
              <a:xfrm rot="17100000">
                <a:off x="1325464" y="5467788"/>
                <a:ext cx="149719" cy="272680"/>
              </a:xfrm>
              <a:prstGeom prst="moon">
                <a:avLst>
                  <a:gd name="adj" fmla="val 629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月 217"/>
              <p:cNvSpPr/>
              <p:nvPr/>
            </p:nvSpPr>
            <p:spPr bwMode="auto">
              <a:xfrm rot="4500000" flipH="1">
                <a:off x="980667" y="5467788"/>
                <a:ext cx="149719" cy="272680"/>
              </a:xfrm>
              <a:prstGeom prst="moon">
                <a:avLst>
                  <a:gd name="adj" fmla="val 629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円/楕円 401"/>
              <p:cNvSpPr/>
              <p:nvPr/>
            </p:nvSpPr>
            <p:spPr bwMode="auto">
              <a:xfrm>
                <a:off x="1353575" y="5252487"/>
                <a:ext cx="215547" cy="21554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31" name="円/楕円 1030"/>
            <p:cNvSpPr/>
            <p:nvPr/>
          </p:nvSpPr>
          <p:spPr bwMode="auto">
            <a:xfrm>
              <a:off x="6756183" y="1875824"/>
              <a:ext cx="132032" cy="53141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5" name="グループ化 424"/>
          <p:cNvGrpSpPr/>
          <p:nvPr/>
        </p:nvGrpSpPr>
        <p:grpSpPr>
          <a:xfrm>
            <a:off x="6155314" y="4862618"/>
            <a:ext cx="1305167" cy="1434860"/>
            <a:chOff x="577903" y="4869160"/>
            <a:chExt cx="1305167" cy="1434860"/>
          </a:xfrm>
        </p:grpSpPr>
        <p:sp>
          <p:nvSpPr>
            <p:cNvPr id="426" name="円/楕円 196"/>
            <p:cNvSpPr/>
            <p:nvPr/>
          </p:nvSpPr>
          <p:spPr bwMode="auto">
            <a:xfrm>
              <a:off x="577903" y="4869160"/>
              <a:ext cx="1305167" cy="1434860"/>
            </a:xfrm>
            <a:custGeom>
              <a:avLst/>
              <a:gdLst>
                <a:gd name="connsiteX0" fmla="*/ 0 w 1305145"/>
                <a:gd name="connsiteY0" fmla="*/ 677344 h 1354688"/>
                <a:gd name="connsiteX1" fmla="*/ 652573 w 1305145"/>
                <a:gd name="connsiteY1" fmla="*/ 0 h 1354688"/>
                <a:gd name="connsiteX2" fmla="*/ 1305146 w 1305145"/>
                <a:gd name="connsiteY2" fmla="*/ 677344 h 1354688"/>
                <a:gd name="connsiteX3" fmla="*/ 652573 w 1305145"/>
                <a:gd name="connsiteY3" fmla="*/ 1354688 h 1354688"/>
                <a:gd name="connsiteX4" fmla="*/ 0 w 1305145"/>
                <a:gd name="connsiteY4" fmla="*/ 677344 h 1354688"/>
                <a:gd name="connsiteX0" fmla="*/ 4 w 1305150"/>
                <a:gd name="connsiteY0" fmla="*/ 677344 h 1204828"/>
                <a:gd name="connsiteX1" fmla="*/ 652577 w 1305150"/>
                <a:gd name="connsiteY1" fmla="*/ 0 h 1204828"/>
                <a:gd name="connsiteX2" fmla="*/ 1305150 w 1305150"/>
                <a:gd name="connsiteY2" fmla="*/ 677344 h 1204828"/>
                <a:gd name="connsiteX3" fmla="*/ 660197 w 1305150"/>
                <a:gd name="connsiteY3" fmla="*/ 1204828 h 1204828"/>
                <a:gd name="connsiteX4" fmla="*/ 4 w 1305150"/>
                <a:gd name="connsiteY4" fmla="*/ 677344 h 1204828"/>
                <a:gd name="connsiteX0" fmla="*/ 1528 w 1306674"/>
                <a:gd name="connsiteY0" fmla="*/ 677344 h 1204828"/>
                <a:gd name="connsiteX1" fmla="*/ 654101 w 1306674"/>
                <a:gd name="connsiteY1" fmla="*/ 0 h 1204828"/>
                <a:gd name="connsiteX2" fmla="*/ 1306674 w 1306674"/>
                <a:gd name="connsiteY2" fmla="*/ 677344 h 1204828"/>
                <a:gd name="connsiteX3" fmla="*/ 661721 w 1306674"/>
                <a:gd name="connsiteY3" fmla="*/ 1204828 h 1204828"/>
                <a:gd name="connsiteX4" fmla="*/ 1528 w 1306674"/>
                <a:gd name="connsiteY4" fmla="*/ 677344 h 1204828"/>
                <a:gd name="connsiteX0" fmla="*/ 12 w 1305158"/>
                <a:gd name="connsiteY0" fmla="*/ 811964 h 1339448"/>
                <a:gd name="connsiteX1" fmla="*/ 647505 w 1305158"/>
                <a:gd name="connsiteY1" fmla="*/ 0 h 1339448"/>
                <a:gd name="connsiteX2" fmla="*/ 1305158 w 1305158"/>
                <a:gd name="connsiteY2" fmla="*/ 811964 h 1339448"/>
                <a:gd name="connsiteX3" fmla="*/ 660205 w 1305158"/>
                <a:gd name="connsiteY3" fmla="*/ 1339448 h 1339448"/>
                <a:gd name="connsiteX4" fmla="*/ 12 w 1305158"/>
                <a:gd name="connsiteY4" fmla="*/ 811964 h 1339448"/>
                <a:gd name="connsiteX0" fmla="*/ 21 w 1305167"/>
                <a:gd name="connsiteY0" fmla="*/ 811964 h 1339448"/>
                <a:gd name="connsiteX1" fmla="*/ 647514 w 1305167"/>
                <a:gd name="connsiteY1" fmla="*/ 0 h 1339448"/>
                <a:gd name="connsiteX2" fmla="*/ 1305167 w 1305167"/>
                <a:gd name="connsiteY2" fmla="*/ 811964 h 1339448"/>
                <a:gd name="connsiteX3" fmla="*/ 660214 w 1305167"/>
                <a:gd name="connsiteY3" fmla="*/ 1339448 h 1339448"/>
                <a:gd name="connsiteX4" fmla="*/ 21 w 1305167"/>
                <a:gd name="connsiteY4" fmla="*/ 811964 h 1339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167" h="1339448">
                  <a:moveTo>
                    <a:pt x="21" y="811964"/>
                  </a:moveTo>
                  <a:cubicBezTo>
                    <a:pt x="2984" y="408383"/>
                    <a:pt x="287108" y="0"/>
                    <a:pt x="647514" y="0"/>
                  </a:cubicBezTo>
                  <a:cubicBezTo>
                    <a:pt x="1007920" y="0"/>
                    <a:pt x="1305167" y="437877"/>
                    <a:pt x="1305167" y="811964"/>
                  </a:cubicBezTo>
                  <a:cubicBezTo>
                    <a:pt x="1305167" y="1186051"/>
                    <a:pt x="1020620" y="1339448"/>
                    <a:pt x="660214" y="1339448"/>
                  </a:cubicBezTo>
                  <a:cubicBezTo>
                    <a:pt x="299808" y="1339448"/>
                    <a:pt x="-2942" y="1215545"/>
                    <a:pt x="21" y="811964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70C0"/>
                </a:gs>
                <a:gs pos="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円/楕円 196"/>
            <p:cNvSpPr/>
            <p:nvPr/>
          </p:nvSpPr>
          <p:spPr bwMode="auto">
            <a:xfrm>
              <a:off x="721620" y="4945106"/>
              <a:ext cx="1017744" cy="749585"/>
            </a:xfrm>
            <a:custGeom>
              <a:avLst/>
              <a:gdLst>
                <a:gd name="connsiteX0" fmla="*/ 0 w 1305145"/>
                <a:gd name="connsiteY0" fmla="*/ 677344 h 1354688"/>
                <a:gd name="connsiteX1" fmla="*/ 652573 w 1305145"/>
                <a:gd name="connsiteY1" fmla="*/ 0 h 1354688"/>
                <a:gd name="connsiteX2" fmla="*/ 1305146 w 1305145"/>
                <a:gd name="connsiteY2" fmla="*/ 677344 h 1354688"/>
                <a:gd name="connsiteX3" fmla="*/ 652573 w 1305145"/>
                <a:gd name="connsiteY3" fmla="*/ 1354688 h 1354688"/>
                <a:gd name="connsiteX4" fmla="*/ 0 w 1305145"/>
                <a:gd name="connsiteY4" fmla="*/ 677344 h 1354688"/>
                <a:gd name="connsiteX0" fmla="*/ 4 w 1305150"/>
                <a:gd name="connsiteY0" fmla="*/ 677344 h 1204828"/>
                <a:gd name="connsiteX1" fmla="*/ 652577 w 1305150"/>
                <a:gd name="connsiteY1" fmla="*/ 0 h 1204828"/>
                <a:gd name="connsiteX2" fmla="*/ 1305150 w 1305150"/>
                <a:gd name="connsiteY2" fmla="*/ 677344 h 1204828"/>
                <a:gd name="connsiteX3" fmla="*/ 660197 w 1305150"/>
                <a:gd name="connsiteY3" fmla="*/ 1204828 h 1204828"/>
                <a:gd name="connsiteX4" fmla="*/ 4 w 1305150"/>
                <a:gd name="connsiteY4" fmla="*/ 677344 h 1204828"/>
                <a:gd name="connsiteX0" fmla="*/ 1528 w 1306674"/>
                <a:gd name="connsiteY0" fmla="*/ 677344 h 1204828"/>
                <a:gd name="connsiteX1" fmla="*/ 654101 w 1306674"/>
                <a:gd name="connsiteY1" fmla="*/ 0 h 1204828"/>
                <a:gd name="connsiteX2" fmla="*/ 1306674 w 1306674"/>
                <a:gd name="connsiteY2" fmla="*/ 677344 h 1204828"/>
                <a:gd name="connsiteX3" fmla="*/ 661721 w 1306674"/>
                <a:gd name="connsiteY3" fmla="*/ 1204828 h 1204828"/>
                <a:gd name="connsiteX4" fmla="*/ 1528 w 1306674"/>
                <a:gd name="connsiteY4" fmla="*/ 677344 h 1204828"/>
                <a:gd name="connsiteX0" fmla="*/ 12 w 1305158"/>
                <a:gd name="connsiteY0" fmla="*/ 811964 h 1339448"/>
                <a:gd name="connsiteX1" fmla="*/ 647505 w 1305158"/>
                <a:gd name="connsiteY1" fmla="*/ 0 h 1339448"/>
                <a:gd name="connsiteX2" fmla="*/ 1305158 w 1305158"/>
                <a:gd name="connsiteY2" fmla="*/ 811964 h 1339448"/>
                <a:gd name="connsiteX3" fmla="*/ 660205 w 1305158"/>
                <a:gd name="connsiteY3" fmla="*/ 1339448 h 1339448"/>
                <a:gd name="connsiteX4" fmla="*/ 12 w 1305158"/>
                <a:gd name="connsiteY4" fmla="*/ 811964 h 1339448"/>
                <a:gd name="connsiteX0" fmla="*/ 21 w 1305167"/>
                <a:gd name="connsiteY0" fmla="*/ 811964 h 1339448"/>
                <a:gd name="connsiteX1" fmla="*/ 647514 w 1305167"/>
                <a:gd name="connsiteY1" fmla="*/ 0 h 1339448"/>
                <a:gd name="connsiteX2" fmla="*/ 1305167 w 1305167"/>
                <a:gd name="connsiteY2" fmla="*/ 811964 h 1339448"/>
                <a:gd name="connsiteX3" fmla="*/ 660214 w 1305167"/>
                <a:gd name="connsiteY3" fmla="*/ 1339448 h 1339448"/>
                <a:gd name="connsiteX4" fmla="*/ 21 w 1305167"/>
                <a:gd name="connsiteY4" fmla="*/ 811964 h 1339448"/>
                <a:gd name="connsiteX0" fmla="*/ 12 w 1305158"/>
                <a:gd name="connsiteY0" fmla="*/ 868738 h 1396222"/>
                <a:gd name="connsiteX1" fmla="*/ 647505 w 1305158"/>
                <a:gd name="connsiteY1" fmla="*/ 0 h 1396222"/>
                <a:gd name="connsiteX2" fmla="*/ 1305158 w 1305158"/>
                <a:gd name="connsiteY2" fmla="*/ 868738 h 1396222"/>
                <a:gd name="connsiteX3" fmla="*/ 660205 w 1305158"/>
                <a:gd name="connsiteY3" fmla="*/ 1396222 h 1396222"/>
                <a:gd name="connsiteX4" fmla="*/ 12 w 1305158"/>
                <a:gd name="connsiteY4" fmla="*/ 868738 h 1396222"/>
                <a:gd name="connsiteX0" fmla="*/ 12 w 1305158"/>
                <a:gd name="connsiteY0" fmla="*/ 868738 h 1396222"/>
                <a:gd name="connsiteX1" fmla="*/ 647505 w 1305158"/>
                <a:gd name="connsiteY1" fmla="*/ 0 h 1396222"/>
                <a:gd name="connsiteX2" fmla="*/ 1305158 w 1305158"/>
                <a:gd name="connsiteY2" fmla="*/ 868738 h 1396222"/>
                <a:gd name="connsiteX3" fmla="*/ 660205 w 1305158"/>
                <a:gd name="connsiteY3" fmla="*/ 1396222 h 1396222"/>
                <a:gd name="connsiteX4" fmla="*/ 12 w 1305158"/>
                <a:gd name="connsiteY4" fmla="*/ 868738 h 1396222"/>
                <a:gd name="connsiteX0" fmla="*/ 12 w 1305158"/>
                <a:gd name="connsiteY0" fmla="*/ 868738 h 1396222"/>
                <a:gd name="connsiteX1" fmla="*/ 647505 w 1305158"/>
                <a:gd name="connsiteY1" fmla="*/ 0 h 1396222"/>
                <a:gd name="connsiteX2" fmla="*/ 1305158 w 1305158"/>
                <a:gd name="connsiteY2" fmla="*/ 868738 h 1396222"/>
                <a:gd name="connsiteX3" fmla="*/ 660205 w 1305158"/>
                <a:gd name="connsiteY3" fmla="*/ 1396222 h 1396222"/>
                <a:gd name="connsiteX4" fmla="*/ 12 w 1305158"/>
                <a:gd name="connsiteY4" fmla="*/ 868738 h 139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158" h="1396222">
                  <a:moveTo>
                    <a:pt x="12" y="868738"/>
                  </a:moveTo>
                  <a:cubicBezTo>
                    <a:pt x="-2105" y="475176"/>
                    <a:pt x="287099" y="0"/>
                    <a:pt x="647505" y="0"/>
                  </a:cubicBezTo>
                  <a:cubicBezTo>
                    <a:pt x="1007911" y="0"/>
                    <a:pt x="1305158" y="494651"/>
                    <a:pt x="1305158" y="868738"/>
                  </a:cubicBezTo>
                  <a:cubicBezTo>
                    <a:pt x="1305158" y="1242825"/>
                    <a:pt x="1020611" y="1396222"/>
                    <a:pt x="660205" y="1396222"/>
                  </a:cubicBezTo>
                  <a:cubicBezTo>
                    <a:pt x="299799" y="1396222"/>
                    <a:pt x="2129" y="1262300"/>
                    <a:pt x="12" y="868738"/>
                  </a:cubicBezTo>
                  <a:close/>
                </a:path>
              </a:pathLst>
            </a:cu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アーチ 427"/>
            <p:cNvSpPr/>
            <p:nvPr/>
          </p:nvSpPr>
          <p:spPr bwMode="auto">
            <a:xfrm rot="900000">
              <a:off x="793084" y="5041273"/>
              <a:ext cx="343779" cy="270030"/>
            </a:xfrm>
            <a:prstGeom prst="blockArc">
              <a:avLst>
                <a:gd name="adj1" fmla="val 11894464"/>
                <a:gd name="adj2" fmla="val 20527170"/>
                <a:gd name="adj3" fmla="val 2229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アーチ 428"/>
            <p:cNvSpPr/>
            <p:nvPr/>
          </p:nvSpPr>
          <p:spPr bwMode="auto">
            <a:xfrm rot="20700000" flipH="1">
              <a:off x="1289129" y="5041273"/>
              <a:ext cx="343779" cy="270030"/>
            </a:xfrm>
            <a:prstGeom prst="blockArc">
              <a:avLst>
                <a:gd name="adj1" fmla="val 11894464"/>
                <a:gd name="adj2" fmla="val 20527170"/>
                <a:gd name="adj3" fmla="val 2229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円/楕円 429"/>
            <p:cNvSpPr/>
            <p:nvPr/>
          </p:nvSpPr>
          <p:spPr bwMode="auto">
            <a:xfrm>
              <a:off x="793506" y="5176288"/>
              <a:ext cx="367947" cy="36794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円/楕円 430"/>
            <p:cNvSpPr/>
            <p:nvPr/>
          </p:nvSpPr>
          <p:spPr bwMode="auto">
            <a:xfrm>
              <a:off x="1277360" y="5176288"/>
              <a:ext cx="367947" cy="36794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2" name="グループ化 431"/>
            <p:cNvGrpSpPr/>
            <p:nvPr/>
          </p:nvGrpSpPr>
          <p:grpSpPr>
            <a:xfrm>
              <a:off x="693886" y="5668736"/>
              <a:ext cx="410141" cy="595580"/>
              <a:chOff x="693886" y="5668736"/>
              <a:chExt cx="410141" cy="595580"/>
            </a:xfrm>
          </p:grpSpPr>
          <p:sp>
            <p:nvSpPr>
              <p:cNvPr id="440" name="月 439"/>
              <p:cNvSpPr/>
              <p:nvPr/>
            </p:nvSpPr>
            <p:spPr bwMode="auto">
              <a:xfrm>
                <a:off x="964973" y="5724256"/>
                <a:ext cx="139054" cy="540060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月 440"/>
              <p:cNvSpPr/>
              <p:nvPr/>
            </p:nvSpPr>
            <p:spPr bwMode="auto">
              <a:xfrm>
                <a:off x="822740" y="5694691"/>
                <a:ext cx="107931" cy="524619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月 441"/>
              <p:cNvSpPr/>
              <p:nvPr/>
            </p:nvSpPr>
            <p:spPr bwMode="auto">
              <a:xfrm>
                <a:off x="693886" y="5668736"/>
                <a:ext cx="107931" cy="460564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3" name="グループ化 432"/>
            <p:cNvGrpSpPr/>
            <p:nvPr/>
          </p:nvGrpSpPr>
          <p:grpSpPr>
            <a:xfrm flipH="1">
              <a:off x="1354225" y="5668736"/>
              <a:ext cx="410141" cy="595580"/>
              <a:chOff x="693886" y="5668736"/>
              <a:chExt cx="410141" cy="595580"/>
            </a:xfrm>
          </p:grpSpPr>
          <p:sp>
            <p:nvSpPr>
              <p:cNvPr id="437" name="月 436"/>
              <p:cNvSpPr/>
              <p:nvPr/>
            </p:nvSpPr>
            <p:spPr bwMode="auto">
              <a:xfrm>
                <a:off x="964973" y="5724256"/>
                <a:ext cx="139054" cy="540060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月 437"/>
              <p:cNvSpPr/>
              <p:nvPr/>
            </p:nvSpPr>
            <p:spPr bwMode="auto">
              <a:xfrm>
                <a:off x="822740" y="5694691"/>
                <a:ext cx="107931" cy="524619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月 438"/>
              <p:cNvSpPr/>
              <p:nvPr/>
            </p:nvSpPr>
            <p:spPr bwMode="auto">
              <a:xfrm>
                <a:off x="693886" y="5668736"/>
                <a:ext cx="107931" cy="460564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4" name="テキスト ボックス 433"/>
            <p:cNvSpPr txBox="1"/>
            <p:nvPr/>
          </p:nvSpPr>
          <p:spPr>
            <a:xfrm rot="5400000">
              <a:off x="1002788" y="5840027"/>
              <a:ext cx="426488" cy="308520"/>
            </a:xfrm>
            <a:prstGeom prst="rect">
              <a:avLst/>
            </a:prstGeom>
            <a:noFill/>
          </p:spPr>
          <p:txBody>
            <a:bodyPr vert="eaVert" wrap="none" rtlCol="0">
              <a:prstTxWarp prst="textInflate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kumimoji="1" lang="ja-JP" altLang="en-US" dirty="0" smtClean="0"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0"/>
                    <a:tileRect/>
                  </a:gradFill>
                </a:rPr>
                <a:t>必勝</a:t>
              </a:r>
              <a:endParaRPr kumimoji="1" lang="ja-JP" altLang="en-US" dirty="0"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0"/>
                  <a:tileRect/>
                </a:gradFill>
              </a:endParaRPr>
            </a:p>
          </p:txBody>
        </p:sp>
        <p:sp>
          <p:nvSpPr>
            <p:cNvPr id="435" name="月 434"/>
            <p:cNvSpPr/>
            <p:nvPr/>
          </p:nvSpPr>
          <p:spPr bwMode="auto">
            <a:xfrm rot="17100000">
              <a:off x="1325464" y="5467788"/>
              <a:ext cx="149719" cy="272680"/>
            </a:xfrm>
            <a:prstGeom prst="moon">
              <a:avLst>
                <a:gd name="adj" fmla="val 629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月 435"/>
            <p:cNvSpPr/>
            <p:nvPr/>
          </p:nvSpPr>
          <p:spPr bwMode="auto">
            <a:xfrm rot="4500000" flipH="1">
              <a:off x="980667" y="5467788"/>
              <a:ext cx="149719" cy="272680"/>
            </a:xfrm>
            <a:prstGeom prst="moon">
              <a:avLst>
                <a:gd name="adj" fmla="val 629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3" name="グループ化 442"/>
          <p:cNvGrpSpPr/>
          <p:nvPr/>
        </p:nvGrpSpPr>
        <p:grpSpPr>
          <a:xfrm>
            <a:off x="4280794" y="4862618"/>
            <a:ext cx="1305167" cy="1434860"/>
            <a:chOff x="6168135" y="1008834"/>
            <a:chExt cx="1305167" cy="1434860"/>
          </a:xfrm>
        </p:grpSpPr>
        <p:grpSp>
          <p:nvGrpSpPr>
            <p:cNvPr id="444" name="グループ化 443"/>
            <p:cNvGrpSpPr/>
            <p:nvPr/>
          </p:nvGrpSpPr>
          <p:grpSpPr>
            <a:xfrm>
              <a:off x="6168135" y="1008834"/>
              <a:ext cx="1305167" cy="1434860"/>
              <a:chOff x="577903" y="4869160"/>
              <a:chExt cx="1305167" cy="1434860"/>
            </a:xfrm>
          </p:grpSpPr>
          <p:sp>
            <p:nvSpPr>
              <p:cNvPr id="446" name="円/楕円 196"/>
              <p:cNvSpPr/>
              <p:nvPr/>
            </p:nvSpPr>
            <p:spPr bwMode="auto">
              <a:xfrm>
                <a:off x="577903" y="4869160"/>
                <a:ext cx="1305167" cy="1434860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円/楕円 196"/>
              <p:cNvSpPr/>
              <p:nvPr/>
            </p:nvSpPr>
            <p:spPr bwMode="auto">
              <a:xfrm>
                <a:off x="721620" y="4945106"/>
                <a:ext cx="1017744" cy="74958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  <a:gd name="connsiteX0" fmla="*/ 12 w 1305158"/>
                  <a:gd name="connsiteY0" fmla="*/ 868738 h 1396222"/>
                  <a:gd name="connsiteX1" fmla="*/ 647505 w 1305158"/>
                  <a:gd name="connsiteY1" fmla="*/ 0 h 1396222"/>
                  <a:gd name="connsiteX2" fmla="*/ 1305158 w 1305158"/>
                  <a:gd name="connsiteY2" fmla="*/ 868738 h 1396222"/>
                  <a:gd name="connsiteX3" fmla="*/ 660205 w 1305158"/>
                  <a:gd name="connsiteY3" fmla="*/ 1396222 h 1396222"/>
                  <a:gd name="connsiteX4" fmla="*/ 12 w 1305158"/>
                  <a:gd name="connsiteY4" fmla="*/ 868738 h 1396222"/>
                  <a:gd name="connsiteX0" fmla="*/ 12 w 1305158"/>
                  <a:gd name="connsiteY0" fmla="*/ 868738 h 1396222"/>
                  <a:gd name="connsiteX1" fmla="*/ 647505 w 1305158"/>
                  <a:gd name="connsiteY1" fmla="*/ 0 h 1396222"/>
                  <a:gd name="connsiteX2" fmla="*/ 1305158 w 1305158"/>
                  <a:gd name="connsiteY2" fmla="*/ 868738 h 1396222"/>
                  <a:gd name="connsiteX3" fmla="*/ 660205 w 1305158"/>
                  <a:gd name="connsiteY3" fmla="*/ 1396222 h 1396222"/>
                  <a:gd name="connsiteX4" fmla="*/ 12 w 1305158"/>
                  <a:gd name="connsiteY4" fmla="*/ 868738 h 1396222"/>
                  <a:gd name="connsiteX0" fmla="*/ 12 w 1305158"/>
                  <a:gd name="connsiteY0" fmla="*/ 868738 h 1396222"/>
                  <a:gd name="connsiteX1" fmla="*/ 647505 w 1305158"/>
                  <a:gd name="connsiteY1" fmla="*/ 0 h 1396222"/>
                  <a:gd name="connsiteX2" fmla="*/ 1305158 w 1305158"/>
                  <a:gd name="connsiteY2" fmla="*/ 868738 h 1396222"/>
                  <a:gd name="connsiteX3" fmla="*/ 660205 w 1305158"/>
                  <a:gd name="connsiteY3" fmla="*/ 1396222 h 1396222"/>
                  <a:gd name="connsiteX4" fmla="*/ 12 w 1305158"/>
                  <a:gd name="connsiteY4" fmla="*/ 868738 h 139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58" h="1396222">
                    <a:moveTo>
                      <a:pt x="12" y="868738"/>
                    </a:moveTo>
                    <a:cubicBezTo>
                      <a:pt x="-2105" y="475176"/>
                      <a:pt x="287099" y="0"/>
                      <a:pt x="647505" y="0"/>
                    </a:cubicBezTo>
                    <a:cubicBezTo>
                      <a:pt x="1007911" y="0"/>
                      <a:pt x="1305158" y="494651"/>
                      <a:pt x="1305158" y="868738"/>
                    </a:cubicBezTo>
                    <a:cubicBezTo>
                      <a:pt x="1305158" y="1242825"/>
                      <a:pt x="1020611" y="1396222"/>
                      <a:pt x="660205" y="1396222"/>
                    </a:cubicBezTo>
                    <a:cubicBezTo>
                      <a:pt x="299799" y="1396222"/>
                      <a:pt x="2129" y="1262300"/>
                      <a:pt x="12" y="868738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アーチ 447"/>
              <p:cNvSpPr/>
              <p:nvPr/>
            </p:nvSpPr>
            <p:spPr bwMode="auto">
              <a:xfrm rot="900000">
                <a:off x="793084" y="5041273"/>
                <a:ext cx="343779" cy="270030"/>
              </a:xfrm>
              <a:prstGeom prst="blockArc">
                <a:avLst>
                  <a:gd name="adj1" fmla="val 11894464"/>
                  <a:gd name="adj2" fmla="val 20527170"/>
                  <a:gd name="adj3" fmla="val 2229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アーチ 448"/>
              <p:cNvSpPr/>
              <p:nvPr/>
            </p:nvSpPr>
            <p:spPr bwMode="auto">
              <a:xfrm rot="20700000" flipH="1">
                <a:off x="1289129" y="5041273"/>
                <a:ext cx="343779" cy="270030"/>
              </a:xfrm>
              <a:prstGeom prst="blockArc">
                <a:avLst>
                  <a:gd name="adj1" fmla="val 11894464"/>
                  <a:gd name="adj2" fmla="val 20527170"/>
                  <a:gd name="adj3" fmla="val 2229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円/楕円 449"/>
              <p:cNvSpPr/>
              <p:nvPr/>
            </p:nvSpPr>
            <p:spPr bwMode="auto">
              <a:xfrm>
                <a:off x="793506" y="5176288"/>
                <a:ext cx="367947" cy="36794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円/楕円 450"/>
              <p:cNvSpPr/>
              <p:nvPr/>
            </p:nvSpPr>
            <p:spPr bwMode="auto">
              <a:xfrm>
                <a:off x="1277360" y="5176288"/>
                <a:ext cx="367947" cy="36794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円/楕円 451"/>
              <p:cNvSpPr/>
              <p:nvPr/>
            </p:nvSpPr>
            <p:spPr bwMode="auto">
              <a:xfrm>
                <a:off x="869705" y="5252487"/>
                <a:ext cx="215547" cy="21554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3" name="グループ化 452"/>
              <p:cNvGrpSpPr/>
              <p:nvPr/>
            </p:nvGrpSpPr>
            <p:grpSpPr>
              <a:xfrm>
                <a:off x="693886" y="5668736"/>
                <a:ext cx="410141" cy="595580"/>
                <a:chOff x="693886" y="5668736"/>
                <a:chExt cx="410141" cy="595580"/>
              </a:xfrm>
            </p:grpSpPr>
            <p:sp>
              <p:nvSpPr>
                <p:cNvPr id="461" name="月 460"/>
                <p:cNvSpPr/>
                <p:nvPr/>
              </p:nvSpPr>
              <p:spPr bwMode="auto">
                <a:xfrm>
                  <a:off x="964973" y="5724256"/>
                  <a:ext cx="139054" cy="540060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月 461"/>
                <p:cNvSpPr/>
                <p:nvPr/>
              </p:nvSpPr>
              <p:spPr bwMode="auto">
                <a:xfrm>
                  <a:off x="822740" y="5694691"/>
                  <a:ext cx="107931" cy="524619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月 462"/>
                <p:cNvSpPr/>
                <p:nvPr/>
              </p:nvSpPr>
              <p:spPr bwMode="auto">
                <a:xfrm>
                  <a:off x="693886" y="5668736"/>
                  <a:ext cx="107931" cy="46056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4" name="グループ化 453"/>
              <p:cNvGrpSpPr/>
              <p:nvPr/>
            </p:nvGrpSpPr>
            <p:grpSpPr>
              <a:xfrm flipH="1">
                <a:off x="1354225" y="5668736"/>
                <a:ext cx="410141" cy="595580"/>
                <a:chOff x="693886" y="5668736"/>
                <a:chExt cx="410141" cy="595580"/>
              </a:xfrm>
            </p:grpSpPr>
            <p:sp>
              <p:nvSpPr>
                <p:cNvPr id="458" name="月 457"/>
                <p:cNvSpPr/>
                <p:nvPr/>
              </p:nvSpPr>
              <p:spPr bwMode="auto">
                <a:xfrm>
                  <a:off x="964973" y="5724256"/>
                  <a:ext cx="139054" cy="540060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月 458"/>
                <p:cNvSpPr/>
                <p:nvPr/>
              </p:nvSpPr>
              <p:spPr bwMode="auto">
                <a:xfrm>
                  <a:off x="822740" y="5694691"/>
                  <a:ext cx="107931" cy="524619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月 459"/>
                <p:cNvSpPr/>
                <p:nvPr/>
              </p:nvSpPr>
              <p:spPr bwMode="auto">
                <a:xfrm>
                  <a:off x="693886" y="5668736"/>
                  <a:ext cx="107931" cy="46056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5" name="月 454"/>
              <p:cNvSpPr/>
              <p:nvPr/>
            </p:nvSpPr>
            <p:spPr bwMode="auto">
              <a:xfrm rot="17100000">
                <a:off x="1325464" y="5467788"/>
                <a:ext cx="149719" cy="272680"/>
              </a:xfrm>
              <a:prstGeom prst="moon">
                <a:avLst>
                  <a:gd name="adj" fmla="val 629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月 455"/>
              <p:cNvSpPr/>
              <p:nvPr/>
            </p:nvSpPr>
            <p:spPr bwMode="auto">
              <a:xfrm rot="4500000" flipH="1">
                <a:off x="980667" y="5467788"/>
                <a:ext cx="149719" cy="272680"/>
              </a:xfrm>
              <a:prstGeom prst="moon">
                <a:avLst>
                  <a:gd name="adj" fmla="val 629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円/楕円 456"/>
              <p:cNvSpPr/>
              <p:nvPr/>
            </p:nvSpPr>
            <p:spPr bwMode="auto">
              <a:xfrm>
                <a:off x="1353575" y="5252487"/>
                <a:ext cx="215547" cy="21554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5" name="円/楕円 444"/>
            <p:cNvSpPr/>
            <p:nvPr/>
          </p:nvSpPr>
          <p:spPr bwMode="auto">
            <a:xfrm>
              <a:off x="6756183" y="1875824"/>
              <a:ext cx="132032" cy="53141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" name="グループ化 203"/>
          <p:cNvGrpSpPr/>
          <p:nvPr/>
        </p:nvGrpSpPr>
        <p:grpSpPr>
          <a:xfrm>
            <a:off x="2338111" y="2769101"/>
            <a:ext cx="1494731" cy="1606256"/>
            <a:chOff x="3647855" y="2078850"/>
            <a:chExt cx="2475275" cy="2659960"/>
          </a:xfrm>
        </p:grpSpPr>
        <p:sp>
          <p:nvSpPr>
            <p:cNvPr id="208" name="角丸四角形 207"/>
            <p:cNvSpPr/>
            <p:nvPr/>
          </p:nvSpPr>
          <p:spPr bwMode="auto">
            <a:xfrm>
              <a:off x="4412939" y="4423775"/>
              <a:ext cx="945105" cy="31503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円/楕円 208"/>
            <p:cNvSpPr/>
            <p:nvPr/>
          </p:nvSpPr>
          <p:spPr bwMode="auto">
            <a:xfrm>
              <a:off x="3647855" y="2078850"/>
              <a:ext cx="2475275" cy="256528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円/楕円 209"/>
            <p:cNvSpPr/>
            <p:nvPr/>
          </p:nvSpPr>
          <p:spPr bwMode="auto">
            <a:xfrm>
              <a:off x="3814064" y="2258870"/>
              <a:ext cx="2142855" cy="1665185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6" name="グループ化 215"/>
            <p:cNvGrpSpPr/>
            <p:nvPr/>
          </p:nvGrpSpPr>
          <p:grpSpPr>
            <a:xfrm>
              <a:off x="4203586" y="2630210"/>
              <a:ext cx="1363810" cy="540060"/>
              <a:chOff x="4197258" y="2630210"/>
              <a:chExt cx="1363810" cy="540060"/>
            </a:xfrm>
            <a:solidFill>
              <a:srgbClr val="FF0000"/>
            </a:solidFill>
          </p:grpSpPr>
          <p:sp>
            <p:nvSpPr>
              <p:cNvPr id="243" name="円/楕円 242"/>
              <p:cNvSpPr/>
              <p:nvPr/>
            </p:nvSpPr>
            <p:spPr bwMode="auto">
              <a:xfrm>
                <a:off x="4197258" y="2630210"/>
                <a:ext cx="540060" cy="54006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円/楕円 243"/>
              <p:cNvSpPr/>
              <p:nvPr/>
            </p:nvSpPr>
            <p:spPr bwMode="auto">
              <a:xfrm>
                <a:off x="5021008" y="2630210"/>
                <a:ext cx="540060" cy="54006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/>
            <p:cNvGrpSpPr/>
            <p:nvPr/>
          </p:nvGrpSpPr>
          <p:grpSpPr>
            <a:xfrm rot="10800000">
              <a:off x="3917885" y="3192804"/>
              <a:ext cx="1935213" cy="337847"/>
              <a:chOff x="4062243" y="3192807"/>
              <a:chExt cx="1644613" cy="337847"/>
            </a:xfrm>
            <a:solidFill>
              <a:schemeClr val="tx1"/>
            </a:solidFill>
          </p:grpSpPr>
          <p:sp>
            <p:nvSpPr>
              <p:cNvPr id="241" name="円/楕円 3"/>
              <p:cNvSpPr/>
              <p:nvPr/>
            </p:nvSpPr>
            <p:spPr bwMode="auto">
              <a:xfrm rot="480798">
                <a:off x="4062243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3"/>
              <p:cNvSpPr/>
              <p:nvPr/>
            </p:nvSpPr>
            <p:spPr bwMode="auto">
              <a:xfrm rot="21119202" flipH="1">
                <a:off x="4896766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0" name="グループ化 219"/>
            <p:cNvGrpSpPr/>
            <p:nvPr/>
          </p:nvGrpSpPr>
          <p:grpSpPr>
            <a:xfrm>
              <a:off x="4712678" y="2335838"/>
              <a:ext cx="345627" cy="320850"/>
              <a:chOff x="4721562" y="2335838"/>
              <a:chExt cx="345627" cy="320850"/>
            </a:xfrm>
            <a:solidFill>
              <a:schemeClr val="tx1"/>
            </a:solidFill>
          </p:grpSpPr>
          <p:sp>
            <p:nvSpPr>
              <p:cNvPr id="239" name="円/楕円 3"/>
              <p:cNvSpPr/>
              <p:nvPr/>
            </p:nvSpPr>
            <p:spPr bwMode="auto">
              <a:xfrm rot="2732282">
                <a:off x="4596409" y="2460991"/>
                <a:ext cx="320850" cy="70544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円/楕円 3"/>
              <p:cNvSpPr/>
              <p:nvPr/>
            </p:nvSpPr>
            <p:spPr bwMode="auto">
              <a:xfrm rot="18867718" flipH="1">
                <a:off x="4871492" y="2460991"/>
                <a:ext cx="320850" cy="70544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1" name="グループ化 220"/>
            <p:cNvGrpSpPr/>
            <p:nvPr/>
          </p:nvGrpSpPr>
          <p:grpSpPr>
            <a:xfrm>
              <a:off x="3886830" y="3654988"/>
              <a:ext cx="616885" cy="844916"/>
              <a:chOff x="3886830" y="3654988"/>
              <a:chExt cx="616885" cy="844916"/>
            </a:xfrm>
            <a:solidFill>
              <a:srgbClr val="CC9900"/>
            </a:solidFill>
          </p:grpSpPr>
          <p:sp>
            <p:nvSpPr>
              <p:cNvPr id="236" name="円/楕円 17"/>
              <p:cNvSpPr/>
              <p:nvPr/>
            </p:nvSpPr>
            <p:spPr bwMode="auto">
              <a:xfrm>
                <a:off x="4339318" y="3959836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円/楕円 17"/>
              <p:cNvSpPr/>
              <p:nvPr/>
            </p:nvSpPr>
            <p:spPr bwMode="auto">
              <a:xfrm>
                <a:off x="4123637" y="3807412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円/楕円 17"/>
              <p:cNvSpPr/>
              <p:nvPr/>
            </p:nvSpPr>
            <p:spPr bwMode="auto">
              <a:xfrm>
                <a:off x="3886830" y="3654988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2" name="グループ化 221"/>
            <p:cNvGrpSpPr/>
            <p:nvPr/>
          </p:nvGrpSpPr>
          <p:grpSpPr>
            <a:xfrm flipH="1">
              <a:off x="5291038" y="3658298"/>
              <a:ext cx="616885" cy="844916"/>
              <a:chOff x="3886830" y="3654988"/>
              <a:chExt cx="616885" cy="844916"/>
            </a:xfrm>
            <a:solidFill>
              <a:srgbClr val="CC9900"/>
            </a:solidFill>
          </p:grpSpPr>
          <p:sp>
            <p:nvSpPr>
              <p:cNvPr id="233" name="円/楕円 17"/>
              <p:cNvSpPr/>
              <p:nvPr/>
            </p:nvSpPr>
            <p:spPr bwMode="auto">
              <a:xfrm>
                <a:off x="4339318" y="3959836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円/楕円 17"/>
              <p:cNvSpPr/>
              <p:nvPr/>
            </p:nvSpPr>
            <p:spPr bwMode="auto">
              <a:xfrm>
                <a:off x="4123637" y="3807412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円/楕円 17"/>
              <p:cNvSpPr/>
              <p:nvPr/>
            </p:nvSpPr>
            <p:spPr bwMode="auto">
              <a:xfrm>
                <a:off x="3886830" y="3654988"/>
                <a:ext cx="164398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3" name="グループ化 222"/>
            <p:cNvGrpSpPr/>
            <p:nvPr/>
          </p:nvGrpSpPr>
          <p:grpSpPr>
            <a:xfrm>
              <a:off x="4624399" y="3474005"/>
              <a:ext cx="522185" cy="121439"/>
              <a:chOff x="4603262" y="3474005"/>
              <a:chExt cx="522185" cy="121439"/>
            </a:xfrm>
            <a:solidFill>
              <a:schemeClr val="tx1"/>
            </a:solidFill>
          </p:grpSpPr>
          <p:sp>
            <p:nvSpPr>
              <p:cNvPr id="231" name="円/楕円 230"/>
              <p:cNvSpPr/>
              <p:nvPr/>
            </p:nvSpPr>
            <p:spPr bwMode="auto">
              <a:xfrm>
                <a:off x="4603262" y="3474005"/>
                <a:ext cx="208879" cy="1214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円/楕円 231"/>
              <p:cNvSpPr/>
              <p:nvPr/>
            </p:nvSpPr>
            <p:spPr bwMode="auto">
              <a:xfrm>
                <a:off x="4916568" y="3474005"/>
                <a:ext cx="208879" cy="1214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4" name="グループ化 223"/>
            <p:cNvGrpSpPr/>
            <p:nvPr/>
          </p:nvGrpSpPr>
          <p:grpSpPr>
            <a:xfrm rot="10800000">
              <a:off x="4354124" y="3625299"/>
              <a:ext cx="1062736" cy="208746"/>
              <a:chOff x="4062243" y="3192807"/>
              <a:chExt cx="1644613" cy="337847"/>
            </a:xfrm>
            <a:solidFill>
              <a:schemeClr val="tx1"/>
            </a:solidFill>
          </p:grpSpPr>
          <p:sp>
            <p:nvSpPr>
              <p:cNvPr id="229" name="円/楕円 3"/>
              <p:cNvSpPr/>
              <p:nvPr/>
            </p:nvSpPr>
            <p:spPr bwMode="auto">
              <a:xfrm rot="480798">
                <a:off x="4062243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円/楕円 3"/>
              <p:cNvSpPr/>
              <p:nvPr/>
            </p:nvSpPr>
            <p:spPr bwMode="auto">
              <a:xfrm rot="21119202" flipH="1">
                <a:off x="4896766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5" name="グループ化 224"/>
            <p:cNvGrpSpPr/>
            <p:nvPr/>
          </p:nvGrpSpPr>
          <p:grpSpPr>
            <a:xfrm>
              <a:off x="4063185" y="2461287"/>
              <a:ext cx="1644613" cy="337847"/>
              <a:chOff x="4062243" y="2461287"/>
              <a:chExt cx="1644613" cy="337847"/>
            </a:xfrm>
            <a:solidFill>
              <a:schemeClr val="tx1"/>
            </a:solidFill>
          </p:grpSpPr>
          <p:sp>
            <p:nvSpPr>
              <p:cNvPr id="227" name="円/楕円 3"/>
              <p:cNvSpPr/>
              <p:nvPr/>
            </p:nvSpPr>
            <p:spPr bwMode="auto">
              <a:xfrm rot="480798">
                <a:off x="4062243" y="246128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円/楕円 3"/>
              <p:cNvSpPr/>
              <p:nvPr/>
            </p:nvSpPr>
            <p:spPr bwMode="auto">
              <a:xfrm rot="21119202" flipH="1">
                <a:off x="4896766" y="246128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6" name="テキスト ボックス 225"/>
            <p:cNvSpPr txBox="1"/>
            <p:nvPr/>
          </p:nvSpPr>
          <p:spPr>
            <a:xfrm>
              <a:off x="4540200" y="3981457"/>
              <a:ext cx="682829" cy="57266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none" rtlCol="0">
              <a:prstTxWarp prst="textFadeDown">
                <a:avLst>
                  <a:gd name="adj" fmla="val 22647"/>
                </a:avLst>
              </a:prstTxWarp>
              <a:spAutoFit/>
            </a:bodyPr>
            <a:lstStyle/>
            <a:p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寿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</p:grpSp>
      <p:grpSp>
        <p:nvGrpSpPr>
          <p:cNvPr id="330" name="グループ化 329"/>
          <p:cNvGrpSpPr/>
          <p:nvPr/>
        </p:nvGrpSpPr>
        <p:grpSpPr>
          <a:xfrm>
            <a:off x="4223299" y="2769101"/>
            <a:ext cx="1494731" cy="1606256"/>
            <a:chOff x="3647855" y="2078850"/>
            <a:chExt cx="2475275" cy="2659960"/>
          </a:xfrm>
        </p:grpSpPr>
        <p:sp>
          <p:nvSpPr>
            <p:cNvPr id="331" name="角丸四角形 330"/>
            <p:cNvSpPr/>
            <p:nvPr/>
          </p:nvSpPr>
          <p:spPr bwMode="auto">
            <a:xfrm>
              <a:off x="4412939" y="4423775"/>
              <a:ext cx="945105" cy="31503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円/楕円 331"/>
            <p:cNvSpPr/>
            <p:nvPr/>
          </p:nvSpPr>
          <p:spPr bwMode="auto">
            <a:xfrm>
              <a:off x="3647855" y="2078850"/>
              <a:ext cx="2475275" cy="256528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円/楕円 332"/>
            <p:cNvSpPr/>
            <p:nvPr/>
          </p:nvSpPr>
          <p:spPr bwMode="auto">
            <a:xfrm>
              <a:off x="3814064" y="2258870"/>
              <a:ext cx="2142855" cy="1665185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4" name="グループ化 333"/>
            <p:cNvGrpSpPr/>
            <p:nvPr/>
          </p:nvGrpSpPr>
          <p:grpSpPr>
            <a:xfrm>
              <a:off x="4203586" y="2630210"/>
              <a:ext cx="1363810" cy="540060"/>
              <a:chOff x="4197258" y="2630210"/>
              <a:chExt cx="1363810" cy="540060"/>
            </a:xfrm>
            <a:solidFill>
              <a:srgbClr val="FF0000"/>
            </a:solidFill>
          </p:grpSpPr>
          <p:sp>
            <p:nvSpPr>
              <p:cNvPr id="393" name="円/楕円 392"/>
              <p:cNvSpPr/>
              <p:nvPr/>
            </p:nvSpPr>
            <p:spPr bwMode="auto">
              <a:xfrm>
                <a:off x="4197258" y="2630210"/>
                <a:ext cx="540060" cy="54006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円/楕円 393"/>
              <p:cNvSpPr/>
              <p:nvPr/>
            </p:nvSpPr>
            <p:spPr bwMode="auto">
              <a:xfrm>
                <a:off x="5021008" y="2630210"/>
                <a:ext cx="540060" cy="54006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5" name="グループ化 334"/>
            <p:cNvGrpSpPr/>
            <p:nvPr/>
          </p:nvGrpSpPr>
          <p:grpSpPr>
            <a:xfrm rot="10800000">
              <a:off x="3917885" y="3192804"/>
              <a:ext cx="1935213" cy="337847"/>
              <a:chOff x="4062243" y="3192807"/>
              <a:chExt cx="1644613" cy="337847"/>
            </a:xfrm>
            <a:solidFill>
              <a:schemeClr val="tx1"/>
            </a:solidFill>
          </p:grpSpPr>
          <p:sp>
            <p:nvSpPr>
              <p:cNvPr id="391" name="円/楕円 3"/>
              <p:cNvSpPr/>
              <p:nvPr/>
            </p:nvSpPr>
            <p:spPr bwMode="auto">
              <a:xfrm rot="480798">
                <a:off x="4062243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円/楕円 3"/>
              <p:cNvSpPr/>
              <p:nvPr/>
            </p:nvSpPr>
            <p:spPr bwMode="auto">
              <a:xfrm rot="21119202" flipH="1">
                <a:off x="4896766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6" name="グループ化 335"/>
            <p:cNvGrpSpPr/>
            <p:nvPr/>
          </p:nvGrpSpPr>
          <p:grpSpPr>
            <a:xfrm>
              <a:off x="4712678" y="2335838"/>
              <a:ext cx="345627" cy="320850"/>
              <a:chOff x="4721562" y="2335838"/>
              <a:chExt cx="345627" cy="320850"/>
            </a:xfrm>
            <a:solidFill>
              <a:schemeClr val="tx1"/>
            </a:solidFill>
          </p:grpSpPr>
          <p:sp>
            <p:nvSpPr>
              <p:cNvPr id="389" name="円/楕円 3"/>
              <p:cNvSpPr/>
              <p:nvPr/>
            </p:nvSpPr>
            <p:spPr bwMode="auto">
              <a:xfrm rot="2732282">
                <a:off x="4596409" y="2460991"/>
                <a:ext cx="320850" cy="70544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円/楕円 3"/>
              <p:cNvSpPr/>
              <p:nvPr/>
            </p:nvSpPr>
            <p:spPr bwMode="auto">
              <a:xfrm rot="18867718" flipH="1">
                <a:off x="4871492" y="2460991"/>
                <a:ext cx="320850" cy="70544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2" name="グループ化 341"/>
            <p:cNvGrpSpPr/>
            <p:nvPr/>
          </p:nvGrpSpPr>
          <p:grpSpPr>
            <a:xfrm>
              <a:off x="3886830" y="3654988"/>
              <a:ext cx="616885" cy="844916"/>
              <a:chOff x="3886830" y="3654988"/>
              <a:chExt cx="616885" cy="844916"/>
            </a:xfrm>
            <a:solidFill>
              <a:srgbClr val="CC9900"/>
            </a:solidFill>
          </p:grpSpPr>
          <p:sp>
            <p:nvSpPr>
              <p:cNvPr id="386" name="円/楕円 17"/>
              <p:cNvSpPr/>
              <p:nvPr/>
            </p:nvSpPr>
            <p:spPr bwMode="auto">
              <a:xfrm>
                <a:off x="4339318" y="3959836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円/楕円 17"/>
              <p:cNvSpPr/>
              <p:nvPr/>
            </p:nvSpPr>
            <p:spPr bwMode="auto">
              <a:xfrm>
                <a:off x="4123637" y="3807412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円/楕円 17"/>
              <p:cNvSpPr/>
              <p:nvPr/>
            </p:nvSpPr>
            <p:spPr bwMode="auto">
              <a:xfrm>
                <a:off x="3886830" y="3654988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3" name="グループ化 342"/>
            <p:cNvGrpSpPr/>
            <p:nvPr/>
          </p:nvGrpSpPr>
          <p:grpSpPr>
            <a:xfrm flipH="1">
              <a:off x="5291038" y="3658298"/>
              <a:ext cx="616885" cy="844916"/>
              <a:chOff x="3886830" y="3654988"/>
              <a:chExt cx="616885" cy="844916"/>
            </a:xfrm>
            <a:solidFill>
              <a:srgbClr val="CC9900"/>
            </a:solidFill>
          </p:grpSpPr>
          <p:sp>
            <p:nvSpPr>
              <p:cNvPr id="383" name="円/楕円 17"/>
              <p:cNvSpPr/>
              <p:nvPr/>
            </p:nvSpPr>
            <p:spPr bwMode="auto">
              <a:xfrm>
                <a:off x="4339318" y="3959836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円/楕円 17"/>
              <p:cNvSpPr/>
              <p:nvPr/>
            </p:nvSpPr>
            <p:spPr bwMode="auto">
              <a:xfrm>
                <a:off x="4123637" y="3807412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円/楕円 17"/>
              <p:cNvSpPr/>
              <p:nvPr/>
            </p:nvSpPr>
            <p:spPr bwMode="auto">
              <a:xfrm>
                <a:off x="3886830" y="3654988"/>
                <a:ext cx="164398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4" name="グループ化 343"/>
            <p:cNvGrpSpPr/>
            <p:nvPr/>
          </p:nvGrpSpPr>
          <p:grpSpPr>
            <a:xfrm>
              <a:off x="4624399" y="3474005"/>
              <a:ext cx="522185" cy="121439"/>
              <a:chOff x="4603262" y="3474005"/>
              <a:chExt cx="522185" cy="121439"/>
            </a:xfrm>
            <a:solidFill>
              <a:schemeClr val="tx1"/>
            </a:solidFill>
          </p:grpSpPr>
          <p:sp>
            <p:nvSpPr>
              <p:cNvPr id="363" name="円/楕円 362"/>
              <p:cNvSpPr/>
              <p:nvPr/>
            </p:nvSpPr>
            <p:spPr bwMode="auto">
              <a:xfrm>
                <a:off x="4603262" y="3474005"/>
                <a:ext cx="208879" cy="1214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円/楕円 370"/>
              <p:cNvSpPr/>
              <p:nvPr/>
            </p:nvSpPr>
            <p:spPr bwMode="auto">
              <a:xfrm>
                <a:off x="4916568" y="3474005"/>
                <a:ext cx="208879" cy="1214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9" name="グループ化 348"/>
            <p:cNvGrpSpPr/>
            <p:nvPr/>
          </p:nvGrpSpPr>
          <p:grpSpPr>
            <a:xfrm rot="10800000">
              <a:off x="4354124" y="3625299"/>
              <a:ext cx="1062736" cy="208746"/>
              <a:chOff x="4062243" y="3192807"/>
              <a:chExt cx="1644613" cy="337847"/>
            </a:xfrm>
            <a:solidFill>
              <a:schemeClr val="tx1"/>
            </a:solidFill>
          </p:grpSpPr>
          <p:sp>
            <p:nvSpPr>
              <p:cNvPr id="358" name="円/楕円 3"/>
              <p:cNvSpPr/>
              <p:nvPr/>
            </p:nvSpPr>
            <p:spPr bwMode="auto">
              <a:xfrm rot="480798">
                <a:off x="4062243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円/楕円 3"/>
              <p:cNvSpPr/>
              <p:nvPr/>
            </p:nvSpPr>
            <p:spPr bwMode="auto">
              <a:xfrm rot="21119202" flipH="1">
                <a:off x="4896766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3" name="グループ化 352"/>
            <p:cNvGrpSpPr/>
            <p:nvPr/>
          </p:nvGrpSpPr>
          <p:grpSpPr>
            <a:xfrm>
              <a:off x="4063185" y="2461287"/>
              <a:ext cx="1644613" cy="337847"/>
              <a:chOff x="4062243" y="2461287"/>
              <a:chExt cx="1644613" cy="337847"/>
            </a:xfrm>
            <a:solidFill>
              <a:schemeClr val="tx1"/>
            </a:solidFill>
          </p:grpSpPr>
          <p:sp>
            <p:nvSpPr>
              <p:cNvPr id="355" name="円/楕円 3"/>
              <p:cNvSpPr/>
              <p:nvPr/>
            </p:nvSpPr>
            <p:spPr bwMode="auto">
              <a:xfrm rot="480798">
                <a:off x="4062243" y="246128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円/楕円 3"/>
              <p:cNvSpPr/>
              <p:nvPr/>
            </p:nvSpPr>
            <p:spPr bwMode="auto">
              <a:xfrm rot="21119202" flipH="1">
                <a:off x="4896766" y="246128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4" name="テキスト ボックス 353"/>
            <p:cNvSpPr txBox="1"/>
            <p:nvPr/>
          </p:nvSpPr>
          <p:spPr>
            <a:xfrm>
              <a:off x="4540201" y="3981457"/>
              <a:ext cx="682829" cy="68163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none" rtlCol="0">
              <a:prstTxWarp prst="textFadeDown">
                <a:avLst>
                  <a:gd name="adj" fmla="val 22647"/>
                </a:avLst>
              </a:prstTxWarp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必</a:t>
              </a:r>
              <a:r>
                <a:rPr kumimoji="1" lang="en-US" altLang="ja-JP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/>
              </a:r>
              <a:br>
                <a:rPr kumimoji="1" lang="en-US" altLang="ja-JP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</a:br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勝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</p:grpSp>
      <p:grpSp>
        <p:nvGrpSpPr>
          <p:cNvPr id="395" name="グループ化 394"/>
          <p:cNvGrpSpPr/>
          <p:nvPr/>
        </p:nvGrpSpPr>
        <p:grpSpPr>
          <a:xfrm>
            <a:off x="6062767" y="2769101"/>
            <a:ext cx="1494731" cy="1606256"/>
            <a:chOff x="3647855" y="2078850"/>
            <a:chExt cx="2475275" cy="2659960"/>
          </a:xfrm>
        </p:grpSpPr>
        <p:sp>
          <p:nvSpPr>
            <p:cNvPr id="396" name="角丸四角形 395"/>
            <p:cNvSpPr/>
            <p:nvPr/>
          </p:nvSpPr>
          <p:spPr bwMode="auto">
            <a:xfrm>
              <a:off x="4412939" y="4423775"/>
              <a:ext cx="945105" cy="315035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円/楕円 396"/>
            <p:cNvSpPr/>
            <p:nvPr/>
          </p:nvSpPr>
          <p:spPr bwMode="auto">
            <a:xfrm>
              <a:off x="3647855" y="2078850"/>
              <a:ext cx="2475275" cy="2565285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円/楕円 397"/>
            <p:cNvSpPr/>
            <p:nvPr/>
          </p:nvSpPr>
          <p:spPr bwMode="auto">
            <a:xfrm>
              <a:off x="3814064" y="2258870"/>
              <a:ext cx="2142855" cy="1665185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9" name="グループ化 398"/>
            <p:cNvGrpSpPr/>
            <p:nvPr/>
          </p:nvGrpSpPr>
          <p:grpSpPr>
            <a:xfrm>
              <a:off x="4203586" y="2630210"/>
              <a:ext cx="1363810" cy="540060"/>
              <a:chOff x="4197258" y="2630210"/>
              <a:chExt cx="1363810" cy="540060"/>
            </a:xfrm>
            <a:solidFill>
              <a:srgbClr val="FF0000"/>
            </a:solidFill>
          </p:grpSpPr>
          <p:sp>
            <p:nvSpPr>
              <p:cNvPr id="474" name="円/楕円 473"/>
              <p:cNvSpPr/>
              <p:nvPr/>
            </p:nvSpPr>
            <p:spPr bwMode="auto">
              <a:xfrm>
                <a:off x="4197258" y="2630210"/>
                <a:ext cx="540060" cy="54006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円/楕円 474"/>
              <p:cNvSpPr/>
              <p:nvPr/>
            </p:nvSpPr>
            <p:spPr bwMode="auto">
              <a:xfrm>
                <a:off x="5021008" y="2630210"/>
                <a:ext cx="540060" cy="54006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0" name="グループ化 399"/>
            <p:cNvGrpSpPr/>
            <p:nvPr/>
          </p:nvGrpSpPr>
          <p:grpSpPr>
            <a:xfrm rot="10800000">
              <a:off x="3917885" y="3192804"/>
              <a:ext cx="1935213" cy="337847"/>
              <a:chOff x="4062243" y="3192807"/>
              <a:chExt cx="1644613" cy="337847"/>
            </a:xfrm>
            <a:solidFill>
              <a:schemeClr val="tx1"/>
            </a:solidFill>
          </p:grpSpPr>
          <p:sp>
            <p:nvSpPr>
              <p:cNvPr id="472" name="円/楕円 3"/>
              <p:cNvSpPr/>
              <p:nvPr/>
            </p:nvSpPr>
            <p:spPr bwMode="auto">
              <a:xfrm rot="480798">
                <a:off x="4062243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円/楕円 3"/>
              <p:cNvSpPr/>
              <p:nvPr/>
            </p:nvSpPr>
            <p:spPr bwMode="auto">
              <a:xfrm rot="21119202" flipH="1">
                <a:off x="4896766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1" name="グループ化 400"/>
            <p:cNvGrpSpPr/>
            <p:nvPr/>
          </p:nvGrpSpPr>
          <p:grpSpPr>
            <a:xfrm>
              <a:off x="4712678" y="2335838"/>
              <a:ext cx="345627" cy="320850"/>
              <a:chOff x="4721562" y="2335838"/>
              <a:chExt cx="345627" cy="320850"/>
            </a:xfrm>
            <a:solidFill>
              <a:schemeClr val="tx1"/>
            </a:solidFill>
          </p:grpSpPr>
          <p:sp>
            <p:nvSpPr>
              <p:cNvPr id="470" name="円/楕円 3"/>
              <p:cNvSpPr/>
              <p:nvPr/>
            </p:nvSpPr>
            <p:spPr bwMode="auto">
              <a:xfrm rot="2732282">
                <a:off x="4596409" y="2460991"/>
                <a:ext cx="320850" cy="70544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円/楕円 3"/>
              <p:cNvSpPr/>
              <p:nvPr/>
            </p:nvSpPr>
            <p:spPr bwMode="auto">
              <a:xfrm rot="18867718" flipH="1">
                <a:off x="4871492" y="2460991"/>
                <a:ext cx="320850" cy="70544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3" name="グループ化 402"/>
            <p:cNvGrpSpPr/>
            <p:nvPr/>
          </p:nvGrpSpPr>
          <p:grpSpPr>
            <a:xfrm>
              <a:off x="3886830" y="3654988"/>
              <a:ext cx="616885" cy="844916"/>
              <a:chOff x="3886830" y="3654988"/>
              <a:chExt cx="616885" cy="844916"/>
            </a:xfrm>
            <a:solidFill>
              <a:srgbClr val="CC9900"/>
            </a:solidFill>
          </p:grpSpPr>
          <p:sp>
            <p:nvSpPr>
              <p:cNvPr id="467" name="円/楕円 17"/>
              <p:cNvSpPr/>
              <p:nvPr/>
            </p:nvSpPr>
            <p:spPr bwMode="auto">
              <a:xfrm>
                <a:off x="4339318" y="3959836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円/楕円 17"/>
              <p:cNvSpPr/>
              <p:nvPr/>
            </p:nvSpPr>
            <p:spPr bwMode="auto">
              <a:xfrm>
                <a:off x="4123637" y="3807412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円/楕円 17"/>
              <p:cNvSpPr/>
              <p:nvPr/>
            </p:nvSpPr>
            <p:spPr bwMode="auto">
              <a:xfrm>
                <a:off x="3886830" y="3654988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4" name="グループ化 403"/>
            <p:cNvGrpSpPr/>
            <p:nvPr/>
          </p:nvGrpSpPr>
          <p:grpSpPr>
            <a:xfrm flipH="1">
              <a:off x="5291038" y="3658298"/>
              <a:ext cx="616885" cy="844916"/>
              <a:chOff x="3886830" y="3654988"/>
              <a:chExt cx="616885" cy="844916"/>
            </a:xfrm>
            <a:solidFill>
              <a:srgbClr val="CC9900"/>
            </a:solidFill>
          </p:grpSpPr>
          <p:sp>
            <p:nvSpPr>
              <p:cNvPr id="464" name="円/楕円 17"/>
              <p:cNvSpPr/>
              <p:nvPr/>
            </p:nvSpPr>
            <p:spPr bwMode="auto">
              <a:xfrm>
                <a:off x="4339318" y="3959836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円/楕円 17"/>
              <p:cNvSpPr/>
              <p:nvPr/>
            </p:nvSpPr>
            <p:spPr bwMode="auto">
              <a:xfrm>
                <a:off x="4123637" y="3807412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円/楕円 17"/>
              <p:cNvSpPr/>
              <p:nvPr/>
            </p:nvSpPr>
            <p:spPr bwMode="auto">
              <a:xfrm>
                <a:off x="3886830" y="3654988"/>
                <a:ext cx="164398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5" name="グループ化 404"/>
            <p:cNvGrpSpPr/>
            <p:nvPr/>
          </p:nvGrpSpPr>
          <p:grpSpPr>
            <a:xfrm>
              <a:off x="4624399" y="3474005"/>
              <a:ext cx="522185" cy="121439"/>
              <a:chOff x="4603262" y="3474005"/>
              <a:chExt cx="522185" cy="121439"/>
            </a:xfrm>
            <a:solidFill>
              <a:schemeClr val="tx1"/>
            </a:solidFill>
          </p:grpSpPr>
          <p:sp>
            <p:nvSpPr>
              <p:cNvPr id="423" name="円/楕円 422"/>
              <p:cNvSpPr/>
              <p:nvPr/>
            </p:nvSpPr>
            <p:spPr bwMode="auto">
              <a:xfrm>
                <a:off x="4603262" y="3474005"/>
                <a:ext cx="208879" cy="1214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円/楕円 423"/>
              <p:cNvSpPr/>
              <p:nvPr/>
            </p:nvSpPr>
            <p:spPr bwMode="auto">
              <a:xfrm>
                <a:off x="4916568" y="3474005"/>
                <a:ext cx="208879" cy="1214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6" name="グループ化 405"/>
            <p:cNvGrpSpPr/>
            <p:nvPr/>
          </p:nvGrpSpPr>
          <p:grpSpPr>
            <a:xfrm rot="10800000">
              <a:off x="4354124" y="3625299"/>
              <a:ext cx="1062736" cy="208746"/>
              <a:chOff x="4062243" y="3192807"/>
              <a:chExt cx="1644613" cy="337847"/>
            </a:xfrm>
            <a:solidFill>
              <a:schemeClr val="tx1"/>
            </a:solidFill>
          </p:grpSpPr>
          <p:sp>
            <p:nvSpPr>
              <p:cNvPr id="418" name="円/楕円 3"/>
              <p:cNvSpPr/>
              <p:nvPr/>
            </p:nvSpPr>
            <p:spPr bwMode="auto">
              <a:xfrm rot="480798">
                <a:off x="4062243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円/楕円 3"/>
              <p:cNvSpPr/>
              <p:nvPr/>
            </p:nvSpPr>
            <p:spPr bwMode="auto">
              <a:xfrm rot="21119202" flipH="1">
                <a:off x="4896766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7" name="グループ化 406"/>
            <p:cNvGrpSpPr/>
            <p:nvPr/>
          </p:nvGrpSpPr>
          <p:grpSpPr>
            <a:xfrm>
              <a:off x="4063185" y="2461287"/>
              <a:ext cx="1644613" cy="337847"/>
              <a:chOff x="4062243" y="2461287"/>
              <a:chExt cx="1644613" cy="337847"/>
            </a:xfrm>
            <a:solidFill>
              <a:schemeClr val="tx1"/>
            </a:solidFill>
          </p:grpSpPr>
          <p:sp>
            <p:nvSpPr>
              <p:cNvPr id="414" name="円/楕円 3"/>
              <p:cNvSpPr/>
              <p:nvPr/>
            </p:nvSpPr>
            <p:spPr bwMode="auto">
              <a:xfrm rot="480798">
                <a:off x="4062243" y="246128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円/楕円 3"/>
              <p:cNvSpPr/>
              <p:nvPr/>
            </p:nvSpPr>
            <p:spPr bwMode="auto">
              <a:xfrm rot="21119202" flipH="1">
                <a:off x="4896766" y="246128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0" name="テキスト ボックス 409"/>
            <p:cNvSpPr txBox="1"/>
            <p:nvPr/>
          </p:nvSpPr>
          <p:spPr>
            <a:xfrm>
              <a:off x="4540200" y="3981457"/>
              <a:ext cx="682829" cy="57266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wrap="none" rtlCol="0">
              <a:prstTxWarp prst="textFadeDown">
                <a:avLst>
                  <a:gd name="adj" fmla="val 22647"/>
                </a:avLst>
              </a:prstTxWarp>
              <a:spAutoFit/>
            </a:bodyPr>
            <a:lstStyle/>
            <a:p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寿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</p:grpSp>
      <p:grpSp>
        <p:nvGrpSpPr>
          <p:cNvPr id="476" name="グループ化 475"/>
          <p:cNvGrpSpPr/>
          <p:nvPr/>
        </p:nvGrpSpPr>
        <p:grpSpPr>
          <a:xfrm>
            <a:off x="7947955" y="2769101"/>
            <a:ext cx="1494731" cy="1606256"/>
            <a:chOff x="3647855" y="2078850"/>
            <a:chExt cx="2475275" cy="2659960"/>
          </a:xfrm>
        </p:grpSpPr>
        <p:sp>
          <p:nvSpPr>
            <p:cNvPr id="477" name="角丸四角形 476"/>
            <p:cNvSpPr/>
            <p:nvPr/>
          </p:nvSpPr>
          <p:spPr bwMode="auto">
            <a:xfrm>
              <a:off x="4412939" y="4423775"/>
              <a:ext cx="945105" cy="315035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円/楕円 477"/>
            <p:cNvSpPr/>
            <p:nvPr/>
          </p:nvSpPr>
          <p:spPr bwMode="auto">
            <a:xfrm>
              <a:off x="3647855" y="2078850"/>
              <a:ext cx="2475275" cy="2565285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円/楕円 478"/>
            <p:cNvSpPr/>
            <p:nvPr/>
          </p:nvSpPr>
          <p:spPr bwMode="auto">
            <a:xfrm>
              <a:off x="3814064" y="2258870"/>
              <a:ext cx="2142855" cy="1665185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0" name="グループ化 479"/>
            <p:cNvGrpSpPr/>
            <p:nvPr/>
          </p:nvGrpSpPr>
          <p:grpSpPr>
            <a:xfrm>
              <a:off x="4203586" y="2630210"/>
              <a:ext cx="1363810" cy="540060"/>
              <a:chOff x="4197258" y="2630210"/>
              <a:chExt cx="1363810" cy="540060"/>
            </a:xfrm>
            <a:solidFill>
              <a:srgbClr val="FF0000"/>
            </a:solidFill>
          </p:grpSpPr>
          <p:sp>
            <p:nvSpPr>
              <p:cNvPr id="505" name="円/楕円 504"/>
              <p:cNvSpPr/>
              <p:nvPr/>
            </p:nvSpPr>
            <p:spPr bwMode="auto">
              <a:xfrm>
                <a:off x="4197258" y="2630210"/>
                <a:ext cx="540060" cy="54006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円/楕円 505"/>
              <p:cNvSpPr/>
              <p:nvPr/>
            </p:nvSpPr>
            <p:spPr bwMode="auto">
              <a:xfrm>
                <a:off x="5021008" y="2630210"/>
                <a:ext cx="540060" cy="54006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1" name="グループ化 480"/>
            <p:cNvGrpSpPr/>
            <p:nvPr/>
          </p:nvGrpSpPr>
          <p:grpSpPr>
            <a:xfrm rot="10800000">
              <a:off x="3917885" y="3192804"/>
              <a:ext cx="1935213" cy="337847"/>
              <a:chOff x="4062243" y="3192807"/>
              <a:chExt cx="1644613" cy="337847"/>
            </a:xfrm>
            <a:solidFill>
              <a:schemeClr val="tx1"/>
            </a:solidFill>
          </p:grpSpPr>
          <p:sp>
            <p:nvSpPr>
              <p:cNvPr id="503" name="円/楕円 3"/>
              <p:cNvSpPr/>
              <p:nvPr/>
            </p:nvSpPr>
            <p:spPr bwMode="auto">
              <a:xfrm rot="480798">
                <a:off x="4062243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円/楕円 3"/>
              <p:cNvSpPr/>
              <p:nvPr/>
            </p:nvSpPr>
            <p:spPr bwMode="auto">
              <a:xfrm rot="21119202" flipH="1">
                <a:off x="4896766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2" name="グループ化 481"/>
            <p:cNvGrpSpPr/>
            <p:nvPr/>
          </p:nvGrpSpPr>
          <p:grpSpPr>
            <a:xfrm>
              <a:off x="4712678" y="2335838"/>
              <a:ext cx="345627" cy="320850"/>
              <a:chOff x="4721562" y="2335838"/>
              <a:chExt cx="345627" cy="320850"/>
            </a:xfrm>
            <a:solidFill>
              <a:schemeClr val="tx1"/>
            </a:solidFill>
          </p:grpSpPr>
          <p:sp>
            <p:nvSpPr>
              <p:cNvPr id="501" name="円/楕円 3"/>
              <p:cNvSpPr/>
              <p:nvPr/>
            </p:nvSpPr>
            <p:spPr bwMode="auto">
              <a:xfrm rot="2732282">
                <a:off x="4596409" y="2460991"/>
                <a:ext cx="320850" cy="70544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円/楕円 3"/>
              <p:cNvSpPr/>
              <p:nvPr/>
            </p:nvSpPr>
            <p:spPr bwMode="auto">
              <a:xfrm rot="18867718" flipH="1">
                <a:off x="4871492" y="2460991"/>
                <a:ext cx="320850" cy="70544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3" name="グループ化 482"/>
            <p:cNvGrpSpPr/>
            <p:nvPr/>
          </p:nvGrpSpPr>
          <p:grpSpPr>
            <a:xfrm>
              <a:off x="3886830" y="3654988"/>
              <a:ext cx="616885" cy="844916"/>
              <a:chOff x="3886830" y="3654988"/>
              <a:chExt cx="616885" cy="844916"/>
            </a:xfrm>
            <a:solidFill>
              <a:srgbClr val="CC9900"/>
            </a:solidFill>
          </p:grpSpPr>
          <p:sp>
            <p:nvSpPr>
              <p:cNvPr id="498" name="円/楕円 17"/>
              <p:cNvSpPr/>
              <p:nvPr/>
            </p:nvSpPr>
            <p:spPr bwMode="auto">
              <a:xfrm>
                <a:off x="4339318" y="3959836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円/楕円 17"/>
              <p:cNvSpPr/>
              <p:nvPr/>
            </p:nvSpPr>
            <p:spPr bwMode="auto">
              <a:xfrm>
                <a:off x="4123637" y="3807412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円/楕円 17"/>
              <p:cNvSpPr/>
              <p:nvPr/>
            </p:nvSpPr>
            <p:spPr bwMode="auto">
              <a:xfrm>
                <a:off x="3886830" y="3654988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4" name="グループ化 483"/>
            <p:cNvGrpSpPr/>
            <p:nvPr/>
          </p:nvGrpSpPr>
          <p:grpSpPr>
            <a:xfrm flipH="1">
              <a:off x="5291038" y="3658298"/>
              <a:ext cx="616885" cy="844916"/>
              <a:chOff x="3886830" y="3654988"/>
              <a:chExt cx="616885" cy="844916"/>
            </a:xfrm>
            <a:solidFill>
              <a:srgbClr val="CC9900"/>
            </a:solidFill>
          </p:grpSpPr>
          <p:sp>
            <p:nvSpPr>
              <p:cNvPr id="495" name="円/楕円 17"/>
              <p:cNvSpPr/>
              <p:nvPr/>
            </p:nvSpPr>
            <p:spPr bwMode="auto">
              <a:xfrm>
                <a:off x="4339318" y="3959836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円/楕円 17"/>
              <p:cNvSpPr/>
              <p:nvPr/>
            </p:nvSpPr>
            <p:spPr bwMode="auto">
              <a:xfrm>
                <a:off x="4123637" y="3807412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円/楕円 17"/>
              <p:cNvSpPr/>
              <p:nvPr/>
            </p:nvSpPr>
            <p:spPr bwMode="auto">
              <a:xfrm>
                <a:off x="3886830" y="3654988"/>
                <a:ext cx="164398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5" name="グループ化 484"/>
            <p:cNvGrpSpPr/>
            <p:nvPr/>
          </p:nvGrpSpPr>
          <p:grpSpPr>
            <a:xfrm>
              <a:off x="4624399" y="3474005"/>
              <a:ext cx="522185" cy="121439"/>
              <a:chOff x="4603262" y="3474005"/>
              <a:chExt cx="522185" cy="121439"/>
            </a:xfrm>
            <a:solidFill>
              <a:schemeClr val="tx1"/>
            </a:solidFill>
          </p:grpSpPr>
          <p:sp>
            <p:nvSpPr>
              <p:cNvPr id="493" name="円/楕円 492"/>
              <p:cNvSpPr/>
              <p:nvPr/>
            </p:nvSpPr>
            <p:spPr bwMode="auto">
              <a:xfrm>
                <a:off x="4603262" y="3474005"/>
                <a:ext cx="208879" cy="1214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円/楕円 493"/>
              <p:cNvSpPr/>
              <p:nvPr/>
            </p:nvSpPr>
            <p:spPr bwMode="auto">
              <a:xfrm>
                <a:off x="4916568" y="3474005"/>
                <a:ext cx="208879" cy="1214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6" name="グループ化 485"/>
            <p:cNvGrpSpPr/>
            <p:nvPr/>
          </p:nvGrpSpPr>
          <p:grpSpPr>
            <a:xfrm rot="10800000">
              <a:off x="4354124" y="3625299"/>
              <a:ext cx="1062736" cy="208746"/>
              <a:chOff x="4062243" y="3192807"/>
              <a:chExt cx="1644613" cy="337847"/>
            </a:xfrm>
            <a:solidFill>
              <a:schemeClr val="tx1"/>
            </a:solidFill>
          </p:grpSpPr>
          <p:sp>
            <p:nvSpPr>
              <p:cNvPr id="491" name="円/楕円 3"/>
              <p:cNvSpPr/>
              <p:nvPr/>
            </p:nvSpPr>
            <p:spPr bwMode="auto">
              <a:xfrm rot="480798">
                <a:off x="4062243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円/楕円 3"/>
              <p:cNvSpPr/>
              <p:nvPr/>
            </p:nvSpPr>
            <p:spPr bwMode="auto">
              <a:xfrm rot="21119202" flipH="1">
                <a:off x="4896766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7" name="グループ化 486"/>
            <p:cNvGrpSpPr/>
            <p:nvPr/>
          </p:nvGrpSpPr>
          <p:grpSpPr>
            <a:xfrm>
              <a:off x="4063185" y="2461287"/>
              <a:ext cx="1644613" cy="337847"/>
              <a:chOff x="4062243" y="2461287"/>
              <a:chExt cx="1644613" cy="337847"/>
            </a:xfrm>
            <a:solidFill>
              <a:schemeClr val="tx1"/>
            </a:solidFill>
          </p:grpSpPr>
          <p:sp>
            <p:nvSpPr>
              <p:cNvPr id="489" name="円/楕円 3"/>
              <p:cNvSpPr/>
              <p:nvPr/>
            </p:nvSpPr>
            <p:spPr bwMode="auto">
              <a:xfrm rot="480798">
                <a:off x="4062243" y="246128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円/楕円 3"/>
              <p:cNvSpPr/>
              <p:nvPr/>
            </p:nvSpPr>
            <p:spPr bwMode="auto">
              <a:xfrm rot="21119202" flipH="1">
                <a:off x="4896766" y="246128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8" name="テキスト ボックス 487"/>
            <p:cNvSpPr txBox="1"/>
            <p:nvPr/>
          </p:nvSpPr>
          <p:spPr>
            <a:xfrm>
              <a:off x="4540201" y="3981457"/>
              <a:ext cx="682829" cy="68163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wrap="none" rtlCol="0">
              <a:prstTxWarp prst="textFadeDown">
                <a:avLst>
                  <a:gd name="adj" fmla="val 22647"/>
                </a:avLst>
              </a:prstTxWarp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必</a:t>
              </a:r>
              <a:r>
                <a:rPr kumimoji="1" lang="en-US" altLang="ja-JP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/>
              </a:r>
              <a:br>
                <a:rPr kumimoji="1" lang="en-US" altLang="ja-JP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</a:br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勝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464923" y="2769101"/>
            <a:ext cx="1494731" cy="1606256"/>
            <a:chOff x="464923" y="2769101"/>
            <a:chExt cx="1494731" cy="1606256"/>
          </a:xfrm>
        </p:grpSpPr>
        <p:grpSp>
          <p:nvGrpSpPr>
            <p:cNvPr id="507" name="グループ化 506"/>
            <p:cNvGrpSpPr/>
            <p:nvPr/>
          </p:nvGrpSpPr>
          <p:grpSpPr>
            <a:xfrm>
              <a:off x="464923" y="2769101"/>
              <a:ext cx="1494731" cy="1606256"/>
              <a:chOff x="3647855" y="2078850"/>
              <a:chExt cx="2475275" cy="2659960"/>
            </a:xfrm>
          </p:grpSpPr>
          <p:sp>
            <p:nvSpPr>
              <p:cNvPr id="508" name="角丸四角形 507"/>
              <p:cNvSpPr/>
              <p:nvPr/>
            </p:nvSpPr>
            <p:spPr bwMode="auto">
              <a:xfrm>
                <a:off x="4412939" y="4423775"/>
                <a:ext cx="945105" cy="315035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円/楕円 508"/>
              <p:cNvSpPr/>
              <p:nvPr/>
            </p:nvSpPr>
            <p:spPr bwMode="auto">
              <a:xfrm>
                <a:off x="3647855" y="2078850"/>
                <a:ext cx="2475275" cy="2565285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円/楕円 509"/>
              <p:cNvSpPr/>
              <p:nvPr/>
            </p:nvSpPr>
            <p:spPr bwMode="auto">
              <a:xfrm>
                <a:off x="3814064" y="2258870"/>
                <a:ext cx="2142855" cy="1665185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1" name="グループ化 510"/>
              <p:cNvGrpSpPr/>
              <p:nvPr/>
            </p:nvGrpSpPr>
            <p:grpSpPr>
              <a:xfrm>
                <a:off x="4203586" y="2630210"/>
                <a:ext cx="1363810" cy="540060"/>
                <a:chOff x="4197258" y="2630210"/>
                <a:chExt cx="1363810" cy="540060"/>
              </a:xfrm>
              <a:solidFill>
                <a:srgbClr val="FF0000"/>
              </a:solidFill>
            </p:grpSpPr>
            <p:sp>
              <p:nvSpPr>
                <p:cNvPr id="536" name="円/楕円 535"/>
                <p:cNvSpPr/>
                <p:nvPr/>
              </p:nvSpPr>
              <p:spPr bwMode="auto">
                <a:xfrm>
                  <a:off x="4197258" y="2630210"/>
                  <a:ext cx="540060" cy="54006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円/楕円 536"/>
                <p:cNvSpPr/>
                <p:nvPr/>
              </p:nvSpPr>
              <p:spPr bwMode="auto">
                <a:xfrm>
                  <a:off x="5021008" y="2630210"/>
                  <a:ext cx="540060" cy="54006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2" name="グループ化 511"/>
              <p:cNvGrpSpPr/>
              <p:nvPr/>
            </p:nvGrpSpPr>
            <p:grpSpPr>
              <a:xfrm rot="10800000">
                <a:off x="3917885" y="3192804"/>
                <a:ext cx="1935213" cy="337847"/>
                <a:chOff x="4062243" y="3192807"/>
                <a:chExt cx="1644613" cy="337847"/>
              </a:xfrm>
              <a:solidFill>
                <a:schemeClr val="tx1"/>
              </a:solidFill>
            </p:grpSpPr>
            <p:sp>
              <p:nvSpPr>
                <p:cNvPr id="534" name="円/楕円 3"/>
                <p:cNvSpPr/>
                <p:nvPr/>
              </p:nvSpPr>
              <p:spPr bwMode="auto">
                <a:xfrm rot="480798">
                  <a:off x="4062243" y="319280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円/楕円 3"/>
                <p:cNvSpPr/>
                <p:nvPr/>
              </p:nvSpPr>
              <p:spPr bwMode="auto">
                <a:xfrm rot="21119202" flipH="1">
                  <a:off x="4896766" y="319280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3" name="グループ化 512"/>
              <p:cNvGrpSpPr/>
              <p:nvPr/>
            </p:nvGrpSpPr>
            <p:grpSpPr>
              <a:xfrm>
                <a:off x="4712678" y="2335838"/>
                <a:ext cx="345627" cy="320850"/>
                <a:chOff x="4721562" y="2335838"/>
                <a:chExt cx="345627" cy="320850"/>
              </a:xfrm>
              <a:solidFill>
                <a:schemeClr val="tx1"/>
              </a:solidFill>
            </p:grpSpPr>
            <p:sp>
              <p:nvSpPr>
                <p:cNvPr id="532" name="円/楕円 3"/>
                <p:cNvSpPr/>
                <p:nvPr/>
              </p:nvSpPr>
              <p:spPr bwMode="auto">
                <a:xfrm rot="2732282">
                  <a:off x="4596409" y="2460991"/>
                  <a:ext cx="320850" cy="70544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円/楕円 3"/>
                <p:cNvSpPr/>
                <p:nvPr/>
              </p:nvSpPr>
              <p:spPr bwMode="auto">
                <a:xfrm rot="18867718" flipH="1">
                  <a:off x="4871492" y="2460991"/>
                  <a:ext cx="320850" cy="70544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4" name="グループ化 513"/>
              <p:cNvGrpSpPr/>
              <p:nvPr/>
            </p:nvGrpSpPr>
            <p:grpSpPr>
              <a:xfrm>
                <a:off x="3886830" y="3654988"/>
                <a:ext cx="928910" cy="882835"/>
                <a:chOff x="3886830" y="3654988"/>
                <a:chExt cx="928910" cy="882835"/>
              </a:xfrm>
              <a:solidFill>
                <a:srgbClr val="CC9900"/>
              </a:solidFill>
            </p:grpSpPr>
            <p:sp>
              <p:nvSpPr>
                <p:cNvPr id="529" name="円/楕円 17"/>
                <p:cNvSpPr/>
                <p:nvPr/>
              </p:nvSpPr>
              <p:spPr bwMode="auto">
                <a:xfrm>
                  <a:off x="4339318" y="3959836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円/楕円 17"/>
                <p:cNvSpPr/>
                <p:nvPr/>
              </p:nvSpPr>
              <p:spPr bwMode="auto">
                <a:xfrm>
                  <a:off x="4123637" y="3807412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円/楕円 17"/>
                <p:cNvSpPr/>
                <p:nvPr/>
              </p:nvSpPr>
              <p:spPr bwMode="auto">
                <a:xfrm>
                  <a:off x="3886830" y="3654988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円/楕円 17"/>
                <p:cNvSpPr/>
                <p:nvPr/>
              </p:nvSpPr>
              <p:spPr bwMode="auto">
                <a:xfrm>
                  <a:off x="4651342" y="3997755"/>
                  <a:ext cx="164398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5" name="グループ化 514"/>
              <p:cNvGrpSpPr/>
              <p:nvPr/>
            </p:nvGrpSpPr>
            <p:grpSpPr>
              <a:xfrm flipH="1">
                <a:off x="4979002" y="3658298"/>
                <a:ext cx="928921" cy="879525"/>
                <a:chOff x="3886830" y="3654988"/>
                <a:chExt cx="928921" cy="879525"/>
              </a:xfrm>
              <a:solidFill>
                <a:srgbClr val="CC9900"/>
              </a:solidFill>
            </p:grpSpPr>
            <p:sp>
              <p:nvSpPr>
                <p:cNvPr id="526" name="円/楕円 17"/>
                <p:cNvSpPr/>
                <p:nvPr/>
              </p:nvSpPr>
              <p:spPr bwMode="auto">
                <a:xfrm>
                  <a:off x="4339318" y="3959836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円/楕円 17"/>
                <p:cNvSpPr/>
                <p:nvPr/>
              </p:nvSpPr>
              <p:spPr bwMode="auto">
                <a:xfrm>
                  <a:off x="4123637" y="3807412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円/楕円 17"/>
                <p:cNvSpPr/>
                <p:nvPr/>
              </p:nvSpPr>
              <p:spPr bwMode="auto">
                <a:xfrm>
                  <a:off x="3886830" y="3654988"/>
                  <a:ext cx="164398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円/楕円 17"/>
                <p:cNvSpPr/>
                <p:nvPr/>
              </p:nvSpPr>
              <p:spPr bwMode="auto">
                <a:xfrm>
                  <a:off x="4651353" y="3994445"/>
                  <a:ext cx="164398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6" name="グループ化 515"/>
              <p:cNvGrpSpPr/>
              <p:nvPr/>
            </p:nvGrpSpPr>
            <p:grpSpPr>
              <a:xfrm>
                <a:off x="4624399" y="3474005"/>
                <a:ext cx="522185" cy="121439"/>
                <a:chOff x="4603262" y="3474005"/>
                <a:chExt cx="522185" cy="121439"/>
              </a:xfrm>
              <a:solidFill>
                <a:schemeClr val="tx1"/>
              </a:solidFill>
            </p:grpSpPr>
            <p:sp>
              <p:nvSpPr>
                <p:cNvPr id="524" name="円/楕円 523"/>
                <p:cNvSpPr/>
                <p:nvPr/>
              </p:nvSpPr>
              <p:spPr bwMode="auto">
                <a:xfrm>
                  <a:off x="4603262" y="3474005"/>
                  <a:ext cx="208879" cy="12143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円/楕円 524"/>
                <p:cNvSpPr/>
                <p:nvPr/>
              </p:nvSpPr>
              <p:spPr bwMode="auto">
                <a:xfrm>
                  <a:off x="4916568" y="3474005"/>
                  <a:ext cx="208879" cy="12143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7" name="グループ化 516"/>
              <p:cNvGrpSpPr/>
              <p:nvPr/>
            </p:nvGrpSpPr>
            <p:grpSpPr>
              <a:xfrm rot="10800000">
                <a:off x="4354124" y="3625299"/>
                <a:ext cx="1062736" cy="208746"/>
                <a:chOff x="4062243" y="3192807"/>
                <a:chExt cx="1644613" cy="337847"/>
              </a:xfrm>
              <a:solidFill>
                <a:schemeClr val="tx1"/>
              </a:solidFill>
            </p:grpSpPr>
            <p:sp>
              <p:nvSpPr>
                <p:cNvPr id="522" name="円/楕円 3"/>
                <p:cNvSpPr/>
                <p:nvPr/>
              </p:nvSpPr>
              <p:spPr bwMode="auto">
                <a:xfrm rot="480798">
                  <a:off x="4062243" y="319280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円/楕円 3"/>
                <p:cNvSpPr/>
                <p:nvPr/>
              </p:nvSpPr>
              <p:spPr bwMode="auto">
                <a:xfrm rot="21119202" flipH="1">
                  <a:off x="4896766" y="319280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8" name="グループ化 517"/>
              <p:cNvGrpSpPr/>
              <p:nvPr/>
            </p:nvGrpSpPr>
            <p:grpSpPr>
              <a:xfrm>
                <a:off x="4063185" y="2461287"/>
                <a:ext cx="1644613" cy="337847"/>
                <a:chOff x="4062243" y="2461287"/>
                <a:chExt cx="1644613" cy="337847"/>
              </a:xfrm>
              <a:solidFill>
                <a:schemeClr val="tx1"/>
              </a:solidFill>
            </p:grpSpPr>
            <p:sp>
              <p:nvSpPr>
                <p:cNvPr id="520" name="円/楕円 3"/>
                <p:cNvSpPr/>
                <p:nvPr/>
              </p:nvSpPr>
              <p:spPr bwMode="auto">
                <a:xfrm rot="480798">
                  <a:off x="4062243" y="246128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円/楕円 3"/>
                <p:cNvSpPr/>
                <p:nvPr/>
              </p:nvSpPr>
              <p:spPr bwMode="auto">
                <a:xfrm rot="21119202" flipH="1">
                  <a:off x="4896766" y="246128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" name="円/楕円 27"/>
            <p:cNvSpPr/>
            <p:nvPr/>
          </p:nvSpPr>
          <p:spPr bwMode="auto">
            <a:xfrm>
              <a:off x="851505" y="3155557"/>
              <a:ext cx="225025" cy="22502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円/楕円 539"/>
            <p:cNvSpPr/>
            <p:nvPr/>
          </p:nvSpPr>
          <p:spPr bwMode="auto">
            <a:xfrm>
              <a:off x="1344265" y="3155557"/>
              <a:ext cx="225025" cy="22502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7952021" y="4981656"/>
            <a:ext cx="1481861" cy="1327872"/>
            <a:chOff x="7952021" y="4981656"/>
            <a:chExt cx="1481861" cy="1327872"/>
          </a:xfrm>
        </p:grpSpPr>
        <p:grpSp>
          <p:nvGrpSpPr>
            <p:cNvPr id="559" name="グループ化 558"/>
            <p:cNvGrpSpPr/>
            <p:nvPr/>
          </p:nvGrpSpPr>
          <p:grpSpPr>
            <a:xfrm rot="20683075">
              <a:off x="8666848" y="5466275"/>
              <a:ext cx="767034" cy="843253"/>
              <a:chOff x="6168135" y="1008834"/>
              <a:chExt cx="1305167" cy="1434860"/>
            </a:xfrm>
          </p:grpSpPr>
          <p:grpSp>
            <p:nvGrpSpPr>
              <p:cNvPr id="560" name="グループ化 559"/>
              <p:cNvGrpSpPr/>
              <p:nvPr/>
            </p:nvGrpSpPr>
            <p:grpSpPr>
              <a:xfrm>
                <a:off x="6168135" y="1008834"/>
                <a:ext cx="1305167" cy="1434860"/>
                <a:chOff x="577903" y="4869160"/>
                <a:chExt cx="1305167" cy="1434860"/>
              </a:xfrm>
            </p:grpSpPr>
            <p:sp>
              <p:nvSpPr>
                <p:cNvPr id="562" name="円/楕円 196"/>
                <p:cNvSpPr/>
                <p:nvPr/>
              </p:nvSpPr>
              <p:spPr bwMode="auto">
                <a:xfrm>
                  <a:off x="577903" y="4869160"/>
                  <a:ext cx="1305167" cy="1434860"/>
                </a:xfrm>
                <a:custGeom>
                  <a:avLst/>
                  <a:gdLst>
                    <a:gd name="connsiteX0" fmla="*/ 0 w 1305145"/>
                    <a:gd name="connsiteY0" fmla="*/ 677344 h 1354688"/>
                    <a:gd name="connsiteX1" fmla="*/ 652573 w 1305145"/>
                    <a:gd name="connsiteY1" fmla="*/ 0 h 1354688"/>
                    <a:gd name="connsiteX2" fmla="*/ 1305146 w 1305145"/>
                    <a:gd name="connsiteY2" fmla="*/ 677344 h 1354688"/>
                    <a:gd name="connsiteX3" fmla="*/ 652573 w 1305145"/>
                    <a:gd name="connsiteY3" fmla="*/ 1354688 h 1354688"/>
                    <a:gd name="connsiteX4" fmla="*/ 0 w 1305145"/>
                    <a:gd name="connsiteY4" fmla="*/ 677344 h 1354688"/>
                    <a:gd name="connsiteX0" fmla="*/ 4 w 1305150"/>
                    <a:gd name="connsiteY0" fmla="*/ 677344 h 1204828"/>
                    <a:gd name="connsiteX1" fmla="*/ 652577 w 1305150"/>
                    <a:gd name="connsiteY1" fmla="*/ 0 h 1204828"/>
                    <a:gd name="connsiteX2" fmla="*/ 1305150 w 1305150"/>
                    <a:gd name="connsiteY2" fmla="*/ 677344 h 1204828"/>
                    <a:gd name="connsiteX3" fmla="*/ 660197 w 1305150"/>
                    <a:gd name="connsiteY3" fmla="*/ 1204828 h 1204828"/>
                    <a:gd name="connsiteX4" fmla="*/ 4 w 1305150"/>
                    <a:gd name="connsiteY4" fmla="*/ 677344 h 1204828"/>
                    <a:gd name="connsiteX0" fmla="*/ 1528 w 1306674"/>
                    <a:gd name="connsiteY0" fmla="*/ 677344 h 1204828"/>
                    <a:gd name="connsiteX1" fmla="*/ 654101 w 1306674"/>
                    <a:gd name="connsiteY1" fmla="*/ 0 h 1204828"/>
                    <a:gd name="connsiteX2" fmla="*/ 1306674 w 1306674"/>
                    <a:gd name="connsiteY2" fmla="*/ 677344 h 1204828"/>
                    <a:gd name="connsiteX3" fmla="*/ 661721 w 1306674"/>
                    <a:gd name="connsiteY3" fmla="*/ 1204828 h 1204828"/>
                    <a:gd name="connsiteX4" fmla="*/ 1528 w 1306674"/>
                    <a:gd name="connsiteY4" fmla="*/ 677344 h 1204828"/>
                    <a:gd name="connsiteX0" fmla="*/ 12 w 1305158"/>
                    <a:gd name="connsiteY0" fmla="*/ 811964 h 1339448"/>
                    <a:gd name="connsiteX1" fmla="*/ 647505 w 1305158"/>
                    <a:gd name="connsiteY1" fmla="*/ 0 h 1339448"/>
                    <a:gd name="connsiteX2" fmla="*/ 1305158 w 1305158"/>
                    <a:gd name="connsiteY2" fmla="*/ 811964 h 1339448"/>
                    <a:gd name="connsiteX3" fmla="*/ 660205 w 1305158"/>
                    <a:gd name="connsiteY3" fmla="*/ 1339448 h 1339448"/>
                    <a:gd name="connsiteX4" fmla="*/ 12 w 1305158"/>
                    <a:gd name="connsiteY4" fmla="*/ 811964 h 1339448"/>
                    <a:gd name="connsiteX0" fmla="*/ 21 w 1305167"/>
                    <a:gd name="connsiteY0" fmla="*/ 811964 h 1339448"/>
                    <a:gd name="connsiteX1" fmla="*/ 647514 w 1305167"/>
                    <a:gd name="connsiteY1" fmla="*/ 0 h 1339448"/>
                    <a:gd name="connsiteX2" fmla="*/ 1305167 w 1305167"/>
                    <a:gd name="connsiteY2" fmla="*/ 811964 h 1339448"/>
                    <a:gd name="connsiteX3" fmla="*/ 660214 w 1305167"/>
                    <a:gd name="connsiteY3" fmla="*/ 1339448 h 1339448"/>
                    <a:gd name="connsiteX4" fmla="*/ 21 w 1305167"/>
                    <a:gd name="connsiteY4" fmla="*/ 811964 h 1339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5167" h="1339448">
                      <a:moveTo>
                        <a:pt x="21" y="811964"/>
                      </a:moveTo>
                      <a:cubicBezTo>
                        <a:pt x="2984" y="408383"/>
                        <a:pt x="287108" y="0"/>
                        <a:pt x="647514" y="0"/>
                      </a:cubicBezTo>
                      <a:cubicBezTo>
                        <a:pt x="1007920" y="0"/>
                        <a:pt x="1305167" y="437877"/>
                        <a:pt x="1305167" y="811964"/>
                      </a:cubicBezTo>
                      <a:cubicBezTo>
                        <a:pt x="1305167" y="1186051"/>
                        <a:pt x="1020620" y="1339448"/>
                        <a:pt x="660214" y="1339448"/>
                      </a:cubicBezTo>
                      <a:cubicBezTo>
                        <a:pt x="299808" y="1339448"/>
                        <a:pt x="-2942" y="1215545"/>
                        <a:pt x="21" y="81196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70C0"/>
                    </a:gs>
                    <a:gs pos="0">
                      <a:srgbClr val="00B0F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円/楕円 196"/>
                <p:cNvSpPr/>
                <p:nvPr/>
              </p:nvSpPr>
              <p:spPr bwMode="auto">
                <a:xfrm>
                  <a:off x="721620" y="4945106"/>
                  <a:ext cx="1017744" cy="749585"/>
                </a:xfrm>
                <a:custGeom>
                  <a:avLst/>
                  <a:gdLst>
                    <a:gd name="connsiteX0" fmla="*/ 0 w 1305145"/>
                    <a:gd name="connsiteY0" fmla="*/ 677344 h 1354688"/>
                    <a:gd name="connsiteX1" fmla="*/ 652573 w 1305145"/>
                    <a:gd name="connsiteY1" fmla="*/ 0 h 1354688"/>
                    <a:gd name="connsiteX2" fmla="*/ 1305146 w 1305145"/>
                    <a:gd name="connsiteY2" fmla="*/ 677344 h 1354688"/>
                    <a:gd name="connsiteX3" fmla="*/ 652573 w 1305145"/>
                    <a:gd name="connsiteY3" fmla="*/ 1354688 h 1354688"/>
                    <a:gd name="connsiteX4" fmla="*/ 0 w 1305145"/>
                    <a:gd name="connsiteY4" fmla="*/ 677344 h 1354688"/>
                    <a:gd name="connsiteX0" fmla="*/ 4 w 1305150"/>
                    <a:gd name="connsiteY0" fmla="*/ 677344 h 1204828"/>
                    <a:gd name="connsiteX1" fmla="*/ 652577 w 1305150"/>
                    <a:gd name="connsiteY1" fmla="*/ 0 h 1204828"/>
                    <a:gd name="connsiteX2" fmla="*/ 1305150 w 1305150"/>
                    <a:gd name="connsiteY2" fmla="*/ 677344 h 1204828"/>
                    <a:gd name="connsiteX3" fmla="*/ 660197 w 1305150"/>
                    <a:gd name="connsiteY3" fmla="*/ 1204828 h 1204828"/>
                    <a:gd name="connsiteX4" fmla="*/ 4 w 1305150"/>
                    <a:gd name="connsiteY4" fmla="*/ 677344 h 1204828"/>
                    <a:gd name="connsiteX0" fmla="*/ 1528 w 1306674"/>
                    <a:gd name="connsiteY0" fmla="*/ 677344 h 1204828"/>
                    <a:gd name="connsiteX1" fmla="*/ 654101 w 1306674"/>
                    <a:gd name="connsiteY1" fmla="*/ 0 h 1204828"/>
                    <a:gd name="connsiteX2" fmla="*/ 1306674 w 1306674"/>
                    <a:gd name="connsiteY2" fmla="*/ 677344 h 1204828"/>
                    <a:gd name="connsiteX3" fmla="*/ 661721 w 1306674"/>
                    <a:gd name="connsiteY3" fmla="*/ 1204828 h 1204828"/>
                    <a:gd name="connsiteX4" fmla="*/ 1528 w 1306674"/>
                    <a:gd name="connsiteY4" fmla="*/ 677344 h 1204828"/>
                    <a:gd name="connsiteX0" fmla="*/ 12 w 1305158"/>
                    <a:gd name="connsiteY0" fmla="*/ 811964 h 1339448"/>
                    <a:gd name="connsiteX1" fmla="*/ 647505 w 1305158"/>
                    <a:gd name="connsiteY1" fmla="*/ 0 h 1339448"/>
                    <a:gd name="connsiteX2" fmla="*/ 1305158 w 1305158"/>
                    <a:gd name="connsiteY2" fmla="*/ 811964 h 1339448"/>
                    <a:gd name="connsiteX3" fmla="*/ 660205 w 1305158"/>
                    <a:gd name="connsiteY3" fmla="*/ 1339448 h 1339448"/>
                    <a:gd name="connsiteX4" fmla="*/ 12 w 1305158"/>
                    <a:gd name="connsiteY4" fmla="*/ 811964 h 1339448"/>
                    <a:gd name="connsiteX0" fmla="*/ 21 w 1305167"/>
                    <a:gd name="connsiteY0" fmla="*/ 811964 h 1339448"/>
                    <a:gd name="connsiteX1" fmla="*/ 647514 w 1305167"/>
                    <a:gd name="connsiteY1" fmla="*/ 0 h 1339448"/>
                    <a:gd name="connsiteX2" fmla="*/ 1305167 w 1305167"/>
                    <a:gd name="connsiteY2" fmla="*/ 811964 h 1339448"/>
                    <a:gd name="connsiteX3" fmla="*/ 660214 w 1305167"/>
                    <a:gd name="connsiteY3" fmla="*/ 1339448 h 1339448"/>
                    <a:gd name="connsiteX4" fmla="*/ 21 w 1305167"/>
                    <a:gd name="connsiteY4" fmla="*/ 811964 h 1339448"/>
                    <a:gd name="connsiteX0" fmla="*/ 12 w 1305158"/>
                    <a:gd name="connsiteY0" fmla="*/ 868738 h 1396222"/>
                    <a:gd name="connsiteX1" fmla="*/ 647505 w 1305158"/>
                    <a:gd name="connsiteY1" fmla="*/ 0 h 1396222"/>
                    <a:gd name="connsiteX2" fmla="*/ 1305158 w 1305158"/>
                    <a:gd name="connsiteY2" fmla="*/ 868738 h 1396222"/>
                    <a:gd name="connsiteX3" fmla="*/ 660205 w 1305158"/>
                    <a:gd name="connsiteY3" fmla="*/ 1396222 h 1396222"/>
                    <a:gd name="connsiteX4" fmla="*/ 12 w 1305158"/>
                    <a:gd name="connsiteY4" fmla="*/ 868738 h 1396222"/>
                    <a:gd name="connsiteX0" fmla="*/ 12 w 1305158"/>
                    <a:gd name="connsiteY0" fmla="*/ 868738 h 1396222"/>
                    <a:gd name="connsiteX1" fmla="*/ 647505 w 1305158"/>
                    <a:gd name="connsiteY1" fmla="*/ 0 h 1396222"/>
                    <a:gd name="connsiteX2" fmla="*/ 1305158 w 1305158"/>
                    <a:gd name="connsiteY2" fmla="*/ 868738 h 1396222"/>
                    <a:gd name="connsiteX3" fmla="*/ 660205 w 1305158"/>
                    <a:gd name="connsiteY3" fmla="*/ 1396222 h 1396222"/>
                    <a:gd name="connsiteX4" fmla="*/ 12 w 1305158"/>
                    <a:gd name="connsiteY4" fmla="*/ 868738 h 1396222"/>
                    <a:gd name="connsiteX0" fmla="*/ 12 w 1305158"/>
                    <a:gd name="connsiteY0" fmla="*/ 868738 h 1396222"/>
                    <a:gd name="connsiteX1" fmla="*/ 647505 w 1305158"/>
                    <a:gd name="connsiteY1" fmla="*/ 0 h 1396222"/>
                    <a:gd name="connsiteX2" fmla="*/ 1305158 w 1305158"/>
                    <a:gd name="connsiteY2" fmla="*/ 868738 h 1396222"/>
                    <a:gd name="connsiteX3" fmla="*/ 660205 w 1305158"/>
                    <a:gd name="connsiteY3" fmla="*/ 1396222 h 1396222"/>
                    <a:gd name="connsiteX4" fmla="*/ 12 w 1305158"/>
                    <a:gd name="connsiteY4" fmla="*/ 868738 h 139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5158" h="1396222">
                      <a:moveTo>
                        <a:pt x="12" y="868738"/>
                      </a:moveTo>
                      <a:cubicBezTo>
                        <a:pt x="-2105" y="475176"/>
                        <a:pt x="287099" y="0"/>
                        <a:pt x="647505" y="0"/>
                      </a:cubicBezTo>
                      <a:cubicBezTo>
                        <a:pt x="1007911" y="0"/>
                        <a:pt x="1305158" y="494651"/>
                        <a:pt x="1305158" y="868738"/>
                      </a:cubicBezTo>
                      <a:cubicBezTo>
                        <a:pt x="1305158" y="1242825"/>
                        <a:pt x="1020611" y="1396222"/>
                        <a:pt x="660205" y="1396222"/>
                      </a:cubicBezTo>
                      <a:cubicBezTo>
                        <a:pt x="299799" y="1396222"/>
                        <a:pt x="2129" y="1262300"/>
                        <a:pt x="12" y="868738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アーチ 563"/>
                <p:cNvSpPr/>
                <p:nvPr/>
              </p:nvSpPr>
              <p:spPr bwMode="auto">
                <a:xfrm rot="900000">
                  <a:off x="793084" y="5041273"/>
                  <a:ext cx="343779" cy="270030"/>
                </a:xfrm>
                <a:prstGeom prst="blockArc">
                  <a:avLst>
                    <a:gd name="adj1" fmla="val 11894464"/>
                    <a:gd name="adj2" fmla="val 20527170"/>
                    <a:gd name="adj3" fmla="val 22297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アーチ 564"/>
                <p:cNvSpPr/>
                <p:nvPr/>
              </p:nvSpPr>
              <p:spPr bwMode="auto">
                <a:xfrm rot="20700000" flipH="1">
                  <a:off x="1289129" y="5041273"/>
                  <a:ext cx="343779" cy="270030"/>
                </a:xfrm>
                <a:prstGeom prst="blockArc">
                  <a:avLst>
                    <a:gd name="adj1" fmla="val 11894464"/>
                    <a:gd name="adj2" fmla="val 20527170"/>
                    <a:gd name="adj3" fmla="val 22297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円/楕円 565"/>
                <p:cNvSpPr/>
                <p:nvPr/>
              </p:nvSpPr>
              <p:spPr bwMode="auto">
                <a:xfrm>
                  <a:off x="793506" y="5176288"/>
                  <a:ext cx="367947" cy="36794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円/楕円 566"/>
                <p:cNvSpPr/>
                <p:nvPr/>
              </p:nvSpPr>
              <p:spPr bwMode="auto">
                <a:xfrm>
                  <a:off x="1277360" y="5176288"/>
                  <a:ext cx="367947" cy="36794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円/楕円 567"/>
                <p:cNvSpPr/>
                <p:nvPr/>
              </p:nvSpPr>
              <p:spPr bwMode="auto">
                <a:xfrm>
                  <a:off x="869705" y="5252487"/>
                  <a:ext cx="215547" cy="215547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9" name="グループ化 568"/>
                <p:cNvGrpSpPr/>
                <p:nvPr/>
              </p:nvGrpSpPr>
              <p:grpSpPr>
                <a:xfrm>
                  <a:off x="693886" y="5668736"/>
                  <a:ext cx="410141" cy="595580"/>
                  <a:chOff x="693886" y="5668736"/>
                  <a:chExt cx="410141" cy="595580"/>
                </a:xfrm>
              </p:grpSpPr>
              <p:sp>
                <p:nvSpPr>
                  <p:cNvPr id="577" name="月 576"/>
                  <p:cNvSpPr/>
                  <p:nvPr/>
                </p:nvSpPr>
                <p:spPr bwMode="auto">
                  <a:xfrm>
                    <a:off x="964973" y="5724256"/>
                    <a:ext cx="139054" cy="540060"/>
                  </a:xfrm>
                  <a:prstGeom prst="moon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8" name="月 577"/>
                  <p:cNvSpPr/>
                  <p:nvPr/>
                </p:nvSpPr>
                <p:spPr bwMode="auto">
                  <a:xfrm>
                    <a:off x="822740" y="5694691"/>
                    <a:ext cx="107931" cy="524619"/>
                  </a:xfrm>
                  <a:prstGeom prst="moon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月 578"/>
                  <p:cNvSpPr/>
                  <p:nvPr/>
                </p:nvSpPr>
                <p:spPr bwMode="auto">
                  <a:xfrm>
                    <a:off x="693886" y="5668736"/>
                    <a:ext cx="107931" cy="460564"/>
                  </a:xfrm>
                  <a:prstGeom prst="moon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0" name="グループ化 569"/>
                <p:cNvGrpSpPr/>
                <p:nvPr/>
              </p:nvGrpSpPr>
              <p:grpSpPr>
                <a:xfrm flipH="1">
                  <a:off x="1354225" y="5668736"/>
                  <a:ext cx="410141" cy="595580"/>
                  <a:chOff x="693886" y="5668736"/>
                  <a:chExt cx="410141" cy="595580"/>
                </a:xfrm>
              </p:grpSpPr>
              <p:sp>
                <p:nvSpPr>
                  <p:cNvPr id="574" name="月 573"/>
                  <p:cNvSpPr/>
                  <p:nvPr/>
                </p:nvSpPr>
                <p:spPr bwMode="auto">
                  <a:xfrm>
                    <a:off x="964973" y="5724256"/>
                    <a:ext cx="139054" cy="540060"/>
                  </a:xfrm>
                  <a:prstGeom prst="moon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月 574"/>
                  <p:cNvSpPr/>
                  <p:nvPr/>
                </p:nvSpPr>
                <p:spPr bwMode="auto">
                  <a:xfrm>
                    <a:off x="822740" y="5694691"/>
                    <a:ext cx="107931" cy="524619"/>
                  </a:xfrm>
                  <a:prstGeom prst="moon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月 575"/>
                  <p:cNvSpPr/>
                  <p:nvPr/>
                </p:nvSpPr>
                <p:spPr bwMode="auto">
                  <a:xfrm>
                    <a:off x="693886" y="5668736"/>
                    <a:ext cx="107931" cy="460564"/>
                  </a:xfrm>
                  <a:prstGeom prst="moon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71" name="月 570"/>
                <p:cNvSpPr/>
                <p:nvPr/>
              </p:nvSpPr>
              <p:spPr bwMode="auto">
                <a:xfrm rot="17100000">
                  <a:off x="1325464" y="5467788"/>
                  <a:ext cx="149719" cy="272680"/>
                </a:xfrm>
                <a:prstGeom prst="moon">
                  <a:avLst>
                    <a:gd name="adj" fmla="val 62973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月 571"/>
                <p:cNvSpPr/>
                <p:nvPr/>
              </p:nvSpPr>
              <p:spPr bwMode="auto">
                <a:xfrm rot="4500000" flipH="1">
                  <a:off x="980667" y="5467788"/>
                  <a:ext cx="149719" cy="272680"/>
                </a:xfrm>
                <a:prstGeom prst="moon">
                  <a:avLst>
                    <a:gd name="adj" fmla="val 62973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円/楕円 572"/>
                <p:cNvSpPr/>
                <p:nvPr/>
              </p:nvSpPr>
              <p:spPr bwMode="auto">
                <a:xfrm>
                  <a:off x="1353575" y="5252487"/>
                  <a:ext cx="215547" cy="215547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1" name="円/楕円 560"/>
              <p:cNvSpPr/>
              <p:nvPr/>
            </p:nvSpPr>
            <p:spPr bwMode="auto">
              <a:xfrm>
                <a:off x="6756183" y="1875824"/>
                <a:ext cx="132032" cy="53141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0" name="グループ化 579"/>
            <p:cNvGrpSpPr/>
            <p:nvPr/>
          </p:nvGrpSpPr>
          <p:grpSpPr>
            <a:xfrm rot="1977764">
              <a:off x="7952021" y="5442898"/>
              <a:ext cx="767034" cy="843253"/>
              <a:chOff x="6168135" y="1008834"/>
              <a:chExt cx="1305167" cy="1434860"/>
            </a:xfrm>
          </p:grpSpPr>
          <p:grpSp>
            <p:nvGrpSpPr>
              <p:cNvPr id="581" name="グループ化 580"/>
              <p:cNvGrpSpPr/>
              <p:nvPr/>
            </p:nvGrpSpPr>
            <p:grpSpPr>
              <a:xfrm>
                <a:off x="6168135" y="1008834"/>
                <a:ext cx="1305167" cy="1434860"/>
                <a:chOff x="577903" y="4869160"/>
                <a:chExt cx="1305167" cy="1434860"/>
              </a:xfrm>
            </p:grpSpPr>
            <p:sp>
              <p:nvSpPr>
                <p:cNvPr id="583" name="円/楕円 196"/>
                <p:cNvSpPr/>
                <p:nvPr/>
              </p:nvSpPr>
              <p:spPr bwMode="auto">
                <a:xfrm>
                  <a:off x="577903" y="4869160"/>
                  <a:ext cx="1305167" cy="1434860"/>
                </a:xfrm>
                <a:custGeom>
                  <a:avLst/>
                  <a:gdLst>
                    <a:gd name="connsiteX0" fmla="*/ 0 w 1305145"/>
                    <a:gd name="connsiteY0" fmla="*/ 677344 h 1354688"/>
                    <a:gd name="connsiteX1" fmla="*/ 652573 w 1305145"/>
                    <a:gd name="connsiteY1" fmla="*/ 0 h 1354688"/>
                    <a:gd name="connsiteX2" fmla="*/ 1305146 w 1305145"/>
                    <a:gd name="connsiteY2" fmla="*/ 677344 h 1354688"/>
                    <a:gd name="connsiteX3" fmla="*/ 652573 w 1305145"/>
                    <a:gd name="connsiteY3" fmla="*/ 1354688 h 1354688"/>
                    <a:gd name="connsiteX4" fmla="*/ 0 w 1305145"/>
                    <a:gd name="connsiteY4" fmla="*/ 677344 h 1354688"/>
                    <a:gd name="connsiteX0" fmla="*/ 4 w 1305150"/>
                    <a:gd name="connsiteY0" fmla="*/ 677344 h 1204828"/>
                    <a:gd name="connsiteX1" fmla="*/ 652577 w 1305150"/>
                    <a:gd name="connsiteY1" fmla="*/ 0 h 1204828"/>
                    <a:gd name="connsiteX2" fmla="*/ 1305150 w 1305150"/>
                    <a:gd name="connsiteY2" fmla="*/ 677344 h 1204828"/>
                    <a:gd name="connsiteX3" fmla="*/ 660197 w 1305150"/>
                    <a:gd name="connsiteY3" fmla="*/ 1204828 h 1204828"/>
                    <a:gd name="connsiteX4" fmla="*/ 4 w 1305150"/>
                    <a:gd name="connsiteY4" fmla="*/ 677344 h 1204828"/>
                    <a:gd name="connsiteX0" fmla="*/ 1528 w 1306674"/>
                    <a:gd name="connsiteY0" fmla="*/ 677344 h 1204828"/>
                    <a:gd name="connsiteX1" fmla="*/ 654101 w 1306674"/>
                    <a:gd name="connsiteY1" fmla="*/ 0 h 1204828"/>
                    <a:gd name="connsiteX2" fmla="*/ 1306674 w 1306674"/>
                    <a:gd name="connsiteY2" fmla="*/ 677344 h 1204828"/>
                    <a:gd name="connsiteX3" fmla="*/ 661721 w 1306674"/>
                    <a:gd name="connsiteY3" fmla="*/ 1204828 h 1204828"/>
                    <a:gd name="connsiteX4" fmla="*/ 1528 w 1306674"/>
                    <a:gd name="connsiteY4" fmla="*/ 677344 h 1204828"/>
                    <a:gd name="connsiteX0" fmla="*/ 12 w 1305158"/>
                    <a:gd name="connsiteY0" fmla="*/ 811964 h 1339448"/>
                    <a:gd name="connsiteX1" fmla="*/ 647505 w 1305158"/>
                    <a:gd name="connsiteY1" fmla="*/ 0 h 1339448"/>
                    <a:gd name="connsiteX2" fmla="*/ 1305158 w 1305158"/>
                    <a:gd name="connsiteY2" fmla="*/ 811964 h 1339448"/>
                    <a:gd name="connsiteX3" fmla="*/ 660205 w 1305158"/>
                    <a:gd name="connsiteY3" fmla="*/ 1339448 h 1339448"/>
                    <a:gd name="connsiteX4" fmla="*/ 12 w 1305158"/>
                    <a:gd name="connsiteY4" fmla="*/ 811964 h 1339448"/>
                    <a:gd name="connsiteX0" fmla="*/ 21 w 1305167"/>
                    <a:gd name="connsiteY0" fmla="*/ 811964 h 1339448"/>
                    <a:gd name="connsiteX1" fmla="*/ 647514 w 1305167"/>
                    <a:gd name="connsiteY1" fmla="*/ 0 h 1339448"/>
                    <a:gd name="connsiteX2" fmla="*/ 1305167 w 1305167"/>
                    <a:gd name="connsiteY2" fmla="*/ 811964 h 1339448"/>
                    <a:gd name="connsiteX3" fmla="*/ 660214 w 1305167"/>
                    <a:gd name="connsiteY3" fmla="*/ 1339448 h 1339448"/>
                    <a:gd name="connsiteX4" fmla="*/ 21 w 1305167"/>
                    <a:gd name="connsiteY4" fmla="*/ 811964 h 1339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5167" h="1339448">
                      <a:moveTo>
                        <a:pt x="21" y="811964"/>
                      </a:moveTo>
                      <a:cubicBezTo>
                        <a:pt x="2984" y="408383"/>
                        <a:pt x="287108" y="0"/>
                        <a:pt x="647514" y="0"/>
                      </a:cubicBezTo>
                      <a:cubicBezTo>
                        <a:pt x="1007920" y="0"/>
                        <a:pt x="1305167" y="437877"/>
                        <a:pt x="1305167" y="811964"/>
                      </a:cubicBezTo>
                      <a:cubicBezTo>
                        <a:pt x="1305167" y="1186051"/>
                        <a:pt x="1020620" y="1339448"/>
                        <a:pt x="660214" y="1339448"/>
                      </a:cubicBezTo>
                      <a:cubicBezTo>
                        <a:pt x="299808" y="1339448"/>
                        <a:pt x="-2942" y="1215545"/>
                        <a:pt x="21" y="81196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95700">
                      <a:srgbClr val="FF777A"/>
                    </a:gs>
                    <a:gs pos="100000">
                      <a:srgbClr val="FF7C80"/>
                    </a:gs>
                    <a:gs pos="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円/楕円 196"/>
                <p:cNvSpPr/>
                <p:nvPr/>
              </p:nvSpPr>
              <p:spPr bwMode="auto">
                <a:xfrm>
                  <a:off x="721620" y="4945106"/>
                  <a:ext cx="1017744" cy="749585"/>
                </a:xfrm>
                <a:custGeom>
                  <a:avLst/>
                  <a:gdLst>
                    <a:gd name="connsiteX0" fmla="*/ 0 w 1305145"/>
                    <a:gd name="connsiteY0" fmla="*/ 677344 h 1354688"/>
                    <a:gd name="connsiteX1" fmla="*/ 652573 w 1305145"/>
                    <a:gd name="connsiteY1" fmla="*/ 0 h 1354688"/>
                    <a:gd name="connsiteX2" fmla="*/ 1305146 w 1305145"/>
                    <a:gd name="connsiteY2" fmla="*/ 677344 h 1354688"/>
                    <a:gd name="connsiteX3" fmla="*/ 652573 w 1305145"/>
                    <a:gd name="connsiteY3" fmla="*/ 1354688 h 1354688"/>
                    <a:gd name="connsiteX4" fmla="*/ 0 w 1305145"/>
                    <a:gd name="connsiteY4" fmla="*/ 677344 h 1354688"/>
                    <a:gd name="connsiteX0" fmla="*/ 4 w 1305150"/>
                    <a:gd name="connsiteY0" fmla="*/ 677344 h 1204828"/>
                    <a:gd name="connsiteX1" fmla="*/ 652577 w 1305150"/>
                    <a:gd name="connsiteY1" fmla="*/ 0 h 1204828"/>
                    <a:gd name="connsiteX2" fmla="*/ 1305150 w 1305150"/>
                    <a:gd name="connsiteY2" fmla="*/ 677344 h 1204828"/>
                    <a:gd name="connsiteX3" fmla="*/ 660197 w 1305150"/>
                    <a:gd name="connsiteY3" fmla="*/ 1204828 h 1204828"/>
                    <a:gd name="connsiteX4" fmla="*/ 4 w 1305150"/>
                    <a:gd name="connsiteY4" fmla="*/ 677344 h 1204828"/>
                    <a:gd name="connsiteX0" fmla="*/ 1528 w 1306674"/>
                    <a:gd name="connsiteY0" fmla="*/ 677344 h 1204828"/>
                    <a:gd name="connsiteX1" fmla="*/ 654101 w 1306674"/>
                    <a:gd name="connsiteY1" fmla="*/ 0 h 1204828"/>
                    <a:gd name="connsiteX2" fmla="*/ 1306674 w 1306674"/>
                    <a:gd name="connsiteY2" fmla="*/ 677344 h 1204828"/>
                    <a:gd name="connsiteX3" fmla="*/ 661721 w 1306674"/>
                    <a:gd name="connsiteY3" fmla="*/ 1204828 h 1204828"/>
                    <a:gd name="connsiteX4" fmla="*/ 1528 w 1306674"/>
                    <a:gd name="connsiteY4" fmla="*/ 677344 h 1204828"/>
                    <a:gd name="connsiteX0" fmla="*/ 12 w 1305158"/>
                    <a:gd name="connsiteY0" fmla="*/ 811964 h 1339448"/>
                    <a:gd name="connsiteX1" fmla="*/ 647505 w 1305158"/>
                    <a:gd name="connsiteY1" fmla="*/ 0 h 1339448"/>
                    <a:gd name="connsiteX2" fmla="*/ 1305158 w 1305158"/>
                    <a:gd name="connsiteY2" fmla="*/ 811964 h 1339448"/>
                    <a:gd name="connsiteX3" fmla="*/ 660205 w 1305158"/>
                    <a:gd name="connsiteY3" fmla="*/ 1339448 h 1339448"/>
                    <a:gd name="connsiteX4" fmla="*/ 12 w 1305158"/>
                    <a:gd name="connsiteY4" fmla="*/ 811964 h 1339448"/>
                    <a:gd name="connsiteX0" fmla="*/ 21 w 1305167"/>
                    <a:gd name="connsiteY0" fmla="*/ 811964 h 1339448"/>
                    <a:gd name="connsiteX1" fmla="*/ 647514 w 1305167"/>
                    <a:gd name="connsiteY1" fmla="*/ 0 h 1339448"/>
                    <a:gd name="connsiteX2" fmla="*/ 1305167 w 1305167"/>
                    <a:gd name="connsiteY2" fmla="*/ 811964 h 1339448"/>
                    <a:gd name="connsiteX3" fmla="*/ 660214 w 1305167"/>
                    <a:gd name="connsiteY3" fmla="*/ 1339448 h 1339448"/>
                    <a:gd name="connsiteX4" fmla="*/ 21 w 1305167"/>
                    <a:gd name="connsiteY4" fmla="*/ 811964 h 1339448"/>
                    <a:gd name="connsiteX0" fmla="*/ 12 w 1305158"/>
                    <a:gd name="connsiteY0" fmla="*/ 868738 h 1396222"/>
                    <a:gd name="connsiteX1" fmla="*/ 647505 w 1305158"/>
                    <a:gd name="connsiteY1" fmla="*/ 0 h 1396222"/>
                    <a:gd name="connsiteX2" fmla="*/ 1305158 w 1305158"/>
                    <a:gd name="connsiteY2" fmla="*/ 868738 h 1396222"/>
                    <a:gd name="connsiteX3" fmla="*/ 660205 w 1305158"/>
                    <a:gd name="connsiteY3" fmla="*/ 1396222 h 1396222"/>
                    <a:gd name="connsiteX4" fmla="*/ 12 w 1305158"/>
                    <a:gd name="connsiteY4" fmla="*/ 868738 h 1396222"/>
                    <a:gd name="connsiteX0" fmla="*/ 12 w 1305158"/>
                    <a:gd name="connsiteY0" fmla="*/ 868738 h 1396222"/>
                    <a:gd name="connsiteX1" fmla="*/ 647505 w 1305158"/>
                    <a:gd name="connsiteY1" fmla="*/ 0 h 1396222"/>
                    <a:gd name="connsiteX2" fmla="*/ 1305158 w 1305158"/>
                    <a:gd name="connsiteY2" fmla="*/ 868738 h 1396222"/>
                    <a:gd name="connsiteX3" fmla="*/ 660205 w 1305158"/>
                    <a:gd name="connsiteY3" fmla="*/ 1396222 h 1396222"/>
                    <a:gd name="connsiteX4" fmla="*/ 12 w 1305158"/>
                    <a:gd name="connsiteY4" fmla="*/ 868738 h 1396222"/>
                    <a:gd name="connsiteX0" fmla="*/ 12 w 1305158"/>
                    <a:gd name="connsiteY0" fmla="*/ 868738 h 1396222"/>
                    <a:gd name="connsiteX1" fmla="*/ 647505 w 1305158"/>
                    <a:gd name="connsiteY1" fmla="*/ 0 h 1396222"/>
                    <a:gd name="connsiteX2" fmla="*/ 1305158 w 1305158"/>
                    <a:gd name="connsiteY2" fmla="*/ 868738 h 1396222"/>
                    <a:gd name="connsiteX3" fmla="*/ 660205 w 1305158"/>
                    <a:gd name="connsiteY3" fmla="*/ 1396222 h 1396222"/>
                    <a:gd name="connsiteX4" fmla="*/ 12 w 1305158"/>
                    <a:gd name="connsiteY4" fmla="*/ 868738 h 139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5158" h="1396222">
                      <a:moveTo>
                        <a:pt x="12" y="868738"/>
                      </a:moveTo>
                      <a:cubicBezTo>
                        <a:pt x="-2105" y="475176"/>
                        <a:pt x="287099" y="0"/>
                        <a:pt x="647505" y="0"/>
                      </a:cubicBezTo>
                      <a:cubicBezTo>
                        <a:pt x="1007911" y="0"/>
                        <a:pt x="1305158" y="494651"/>
                        <a:pt x="1305158" y="868738"/>
                      </a:cubicBezTo>
                      <a:cubicBezTo>
                        <a:pt x="1305158" y="1242825"/>
                        <a:pt x="1020611" y="1396222"/>
                        <a:pt x="660205" y="1396222"/>
                      </a:cubicBezTo>
                      <a:cubicBezTo>
                        <a:pt x="299799" y="1396222"/>
                        <a:pt x="2129" y="1262300"/>
                        <a:pt x="12" y="868738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アーチ 584"/>
                <p:cNvSpPr/>
                <p:nvPr/>
              </p:nvSpPr>
              <p:spPr bwMode="auto">
                <a:xfrm rot="900000">
                  <a:off x="793084" y="5041273"/>
                  <a:ext cx="343779" cy="270030"/>
                </a:xfrm>
                <a:prstGeom prst="blockArc">
                  <a:avLst>
                    <a:gd name="adj1" fmla="val 11894464"/>
                    <a:gd name="adj2" fmla="val 20527170"/>
                    <a:gd name="adj3" fmla="val 22297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アーチ 585"/>
                <p:cNvSpPr/>
                <p:nvPr/>
              </p:nvSpPr>
              <p:spPr bwMode="auto">
                <a:xfrm rot="20700000" flipH="1">
                  <a:off x="1289129" y="5041273"/>
                  <a:ext cx="343779" cy="270030"/>
                </a:xfrm>
                <a:prstGeom prst="blockArc">
                  <a:avLst>
                    <a:gd name="adj1" fmla="val 11894464"/>
                    <a:gd name="adj2" fmla="val 20527170"/>
                    <a:gd name="adj3" fmla="val 22297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円/楕円 586"/>
                <p:cNvSpPr/>
                <p:nvPr/>
              </p:nvSpPr>
              <p:spPr bwMode="auto">
                <a:xfrm>
                  <a:off x="793506" y="5176288"/>
                  <a:ext cx="367947" cy="36794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円/楕円 587"/>
                <p:cNvSpPr/>
                <p:nvPr/>
              </p:nvSpPr>
              <p:spPr bwMode="auto">
                <a:xfrm>
                  <a:off x="1277360" y="5176288"/>
                  <a:ext cx="367947" cy="36794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円/楕円 588"/>
                <p:cNvSpPr/>
                <p:nvPr/>
              </p:nvSpPr>
              <p:spPr bwMode="auto">
                <a:xfrm>
                  <a:off x="869705" y="5252487"/>
                  <a:ext cx="215547" cy="215547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0" name="グループ化 589"/>
                <p:cNvGrpSpPr/>
                <p:nvPr/>
              </p:nvGrpSpPr>
              <p:grpSpPr>
                <a:xfrm>
                  <a:off x="693886" y="5668736"/>
                  <a:ext cx="410141" cy="595580"/>
                  <a:chOff x="693886" y="5668736"/>
                  <a:chExt cx="410141" cy="595580"/>
                </a:xfrm>
              </p:grpSpPr>
              <p:sp>
                <p:nvSpPr>
                  <p:cNvPr id="598" name="月 597"/>
                  <p:cNvSpPr/>
                  <p:nvPr/>
                </p:nvSpPr>
                <p:spPr bwMode="auto">
                  <a:xfrm>
                    <a:off x="964973" y="5724256"/>
                    <a:ext cx="139054" cy="540060"/>
                  </a:xfrm>
                  <a:prstGeom prst="moon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9" name="月 598"/>
                  <p:cNvSpPr/>
                  <p:nvPr/>
                </p:nvSpPr>
                <p:spPr bwMode="auto">
                  <a:xfrm>
                    <a:off x="822740" y="5694691"/>
                    <a:ext cx="107931" cy="524619"/>
                  </a:xfrm>
                  <a:prstGeom prst="moon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月 599"/>
                  <p:cNvSpPr/>
                  <p:nvPr/>
                </p:nvSpPr>
                <p:spPr bwMode="auto">
                  <a:xfrm>
                    <a:off x="693886" y="5668736"/>
                    <a:ext cx="107931" cy="460564"/>
                  </a:xfrm>
                  <a:prstGeom prst="moon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1" name="グループ化 590"/>
                <p:cNvGrpSpPr/>
                <p:nvPr/>
              </p:nvGrpSpPr>
              <p:grpSpPr>
                <a:xfrm flipH="1">
                  <a:off x="1354225" y="5668736"/>
                  <a:ext cx="410141" cy="595580"/>
                  <a:chOff x="693886" y="5668736"/>
                  <a:chExt cx="410141" cy="595580"/>
                </a:xfrm>
              </p:grpSpPr>
              <p:sp>
                <p:nvSpPr>
                  <p:cNvPr id="595" name="月 594"/>
                  <p:cNvSpPr/>
                  <p:nvPr/>
                </p:nvSpPr>
                <p:spPr bwMode="auto">
                  <a:xfrm>
                    <a:off x="964973" y="5724256"/>
                    <a:ext cx="139054" cy="540060"/>
                  </a:xfrm>
                  <a:prstGeom prst="moon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月 595"/>
                  <p:cNvSpPr/>
                  <p:nvPr/>
                </p:nvSpPr>
                <p:spPr bwMode="auto">
                  <a:xfrm>
                    <a:off x="822740" y="5694691"/>
                    <a:ext cx="107931" cy="524619"/>
                  </a:xfrm>
                  <a:prstGeom prst="moon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7" name="月 596"/>
                  <p:cNvSpPr/>
                  <p:nvPr/>
                </p:nvSpPr>
                <p:spPr bwMode="auto">
                  <a:xfrm>
                    <a:off x="693886" y="5668736"/>
                    <a:ext cx="107931" cy="460564"/>
                  </a:xfrm>
                  <a:prstGeom prst="moon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2" name="月 591"/>
                <p:cNvSpPr/>
                <p:nvPr/>
              </p:nvSpPr>
              <p:spPr bwMode="auto">
                <a:xfrm rot="17100000">
                  <a:off x="1325464" y="5467788"/>
                  <a:ext cx="149719" cy="272680"/>
                </a:xfrm>
                <a:prstGeom prst="moon">
                  <a:avLst>
                    <a:gd name="adj" fmla="val 62973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月 592"/>
                <p:cNvSpPr/>
                <p:nvPr/>
              </p:nvSpPr>
              <p:spPr bwMode="auto">
                <a:xfrm rot="4500000" flipH="1">
                  <a:off x="980667" y="5467788"/>
                  <a:ext cx="149719" cy="272680"/>
                </a:xfrm>
                <a:prstGeom prst="moon">
                  <a:avLst>
                    <a:gd name="adj" fmla="val 62973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円/楕円 593"/>
                <p:cNvSpPr/>
                <p:nvPr/>
              </p:nvSpPr>
              <p:spPr bwMode="auto">
                <a:xfrm>
                  <a:off x="1353575" y="5252487"/>
                  <a:ext cx="215547" cy="215547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2" name="円/楕円 581"/>
              <p:cNvSpPr/>
              <p:nvPr/>
            </p:nvSpPr>
            <p:spPr bwMode="auto">
              <a:xfrm>
                <a:off x="6756183" y="1875824"/>
                <a:ext cx="132032" cy="53141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ハート 29"/>
            <p:cNvSpPr/>
            <p:nvPr/>
          </p:nvSpPr>
          <p:spPr bwMode="auto">
            <a:xfrm>
              <a:off x="8477504" y="4981656"/>
              <a:ext cx="446938" cy="446938"/>
            </a:xfrm>
            <a:prstGeom prst="heart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4217452" y="816940"/>
            <a:ext cx="1525597" cy="1631750"/>
            <a:chOff x="4217452" y="816940"/>
            <a:chExt cx="1525597" cy="1631750"/>
          </a:xfrm>
        </p:grpSpPr>
        <p:grpSp>
          <p:nvGrpSpPr>
            <p:cNvPr id="245" name="グループ化 244"/>
            <p:cNvGrpSpPr/>
            <p:nvPr/>
          </p:nvGrpSpPr>
          <p:grpSpPr>
            <a:xfrm>
              <a:off x="4217452" y="816940"/>
              <a:ext cx="1525597" cy="1631750"/>
              <a:chOff x="5830743" y="2045934"/>
              <a:chExt cx="2201719" cy="2354917"/>
            </a:xfrm>
          </p:grpSpPr>
          <p:sp>
            <p:nvSpPr>
              <p:cNvPr id="246" name="フリーフォーム 245"/>
              <p:cNvSpPr/>
              <p:nvPr/>
            </p:nvSpPr>
            <p:spPr bwMode="auto">
              <a:xfrm>
                <a:off x="6477982" y="4106211"/>
                <a:ext cx="924560" cy="294640"/>
              </a:xfrm>
              <a:custGeom>
                <a:avLst/>
                <a:gdLst>
                  <a:gd name="connsiteX0" fmla="*/ 25400 w 924560"/>
                  <a:gd name="connsiteY0" fmla="*/ 25400 h 294640"/>
                  <a:gd name="connsiteX1" fmla="*/ 0 w 924560"/>
                  <a:gd name="connsiteY1" fmla="*/ 198120 h 294640"/>
                  <a:gd name="connsiteX2" fmla="*/ 259080 w 924560"/>
                  <a:gd name="connsiteY2" fmla="*/ 294640 h 294640"/>
                  <a:gd name="connsiteX3" fmla="*/ 508000 w 924560"/>
                  <a:gd name="connsiteY3" fmla="*/ 254000 h 294640"/>
                  <a:gd name="connsiteX4" fmla="*/ 792480 w 924560"/>
                  <a:gd name="connsiteY4" fmla="*/ 248920 h 294640"/>
                  <a:gd name="connsiteX5" fmla="*/ 924560 w 924560"/>
                  <a:gd name="connsiteY5" fmla="*/ 0 h 294640"/>
                  <a:gd name="connsiteX6" fmla="*/ 25400 w 924560"/>
                  <a:gd name="connsiteY6" fmla="*/ 25400 h 29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4560" h="294640">
                    <a:moveTo>
                      <a:pt x="25400" y="25400"/>
                    </a:moveTo>
                    <a:lnTo>
                      <a:pt x="0" y="198120"/>
                    </a:lnTo>
                    <a:lnTo>
                      <a:pt x="259080" y="294640"/>
                    </a:lnTo>
                    <a:lnTo>
                      <a:pt x="508000" y="254000"/>
                    </a:lnTo>
                    <a:lnTo>
                      <a:pt x="792480" y="248920"/>
                    </a:lnTo>
                    <a:lnTo>
                      <a:pt x="924560" y="0"/>
                    </a:lnTo>
                    <a:lnTo>
                      <a:pt x="25400" y="25400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 246"/>
              <p:cNvSpPr/>
              <p:nvPr/>
            </p:nvSpPr>
            <p:spPr bwMode="auto">
              <a:xfrm>
                <a:off x="5848062" y="2045934"/>
                <a:ext cx="2184400" cy="2270760"/>
              </a:xfrm>
              <a:custGeom>
                <a:avLst/>
                <a:gdLst>
                  <a:gd name="connsiteX0" fmla="*/ 330200 w 2184400"/>
                  <a:gd name="connsiteY0" fmla="*/ 223520 h 2270760"/>
                  <a:gd name="connsiteX1" fmla="*/ 40640 w 2184400"/>
                  <a:gd name="connsiteY1" fmla="*/ 716280 h 2270760"/>
                  <a:gd name="connsiteX2" fmla="*/ 0 w 2184400"/>
                  <a:gd name="connsiteY2" fmla="*/ 1437640 h 2270760"/>
                  <a:gd name="connsiteX3" fmla="*/ 370840 w 2184400"/>
                  <a:gd name="connsiteY3" fmla="*/ 2042160 h 2270760"/>
                  <a:gd name="connsiteX4" fmla="*/ 1082040 w 2184400"/>
                  <a:gd name="connsiteY4" fmla="*/ 2270760 h 2270760"/>
                  <a:gd name="connsiteX5" fmla="*/ 1798320 w 2184400"/>
                  <a:gd name="connsiteY5" fmla="*/ 1986280 h 2270760"/>
                  <a:gd name="connsiteX6" fmla="*/ 2184400 w 2184400"/>
                  <a:gd name="connsiteY6" fmla="*/ 1163320 h 2270760"/>
                  <a:gd name="connsiteX7" fmla="*/ 1859280 w 2184400"/>
                  <a:gd name="connsiteY7" fmla="*/ 238760 h 2270760"/>
                  <a:gd name="connsiteX8" fmla="*/ 1041400 w 2184400"/>
                  <a:gd name="connsiteY8" fmla="*/ 0 h 2270760"/>
                  <a:gd name="connsiteX9" fmla="*/ 330200 w 2184400"/>
                  <a:gd name="connsiteY9" fmla="*/ 223520 h 2270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84400" h="2270760">
                    <a:moveTo>
                      <a:pt x="330200" y="223520"/>
                    </a:moveTo>
                    <a:lnTo>
                      <a:pt x="40640" y="716280"/>
                    </a:lnTo>
                    <a:lnTo>
                      <a:pt x="0" y="1437640"/>
                    </a:lnTo>
                    <a:lnTo>
                      <a:pt x="370840" y="2042160"/>
                    </a:lnTo>
                    <a:lnTo>
                      <a:pt x="1082040" y="2270760"/>
                    </a:lnTo>
                    <a:lnTo>
                      <a:pt x="1798320" y="1986280"/>
                    </a:lnTo>
                    <a:lnTo>
                      <a:pt x="2184400" y="1163320"/>
                    </a:lnTo>
                    <a:lnTo>
                      <a:pt x="1859280" y="238760"/>
                    </a:lnTo>
                    <a:lnTo>
                      <a:pt x="1041400" y="0"/>
                    </a:lnTo>
                    <a:lnTo>
                      <a:pt x="330200" y="223520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 247"/>
              <p:cNvSpPr/>
              <p:nvPr/>
            </p:nvSpPr>
            <p:spPr bwMode="auto">
              <a:xfrm>
                <a:off x="5830743" y="2213574"/>
                <a:ext cx="2133600" cy="1386840"/>
              </a:xfrm>
              <a:custGeom>
                <a:avLst/>
                <a:gdLst>
                  <a:gd name="connsiteX0" fmla="*/ 589280 w 2133600"/>
                  <a:gd name="connsiteY0" fmla="*/ 0 h 1386840"/>
                  <a:gd name="connsiteX1" fmla="*/ 233680 w 2133600"/>
                  <a:gd name="connsiteY1" fmla="*/ 198120 h 1386840"/>
                  <a:gd name="connsiteX2" fmla="*/ 25400 w 2133600"/>
                  <a:gd name="connsiteY2" fmla="*/ 599440 h 1386840"/>
                  <a:gd name="connsiteX3" fmla="*/ 0 w 2133600"/>
                  <a:gd name="connsiteY3" fmla="*/ 955040 h 1386840"/>
                  <a:gd name="connsiteX4" fmla="*/ 50800 w 2133600"/>
                  <a:gd name="connsiteY4" fmla="*/ 1178560 h 1386840"/>
                  <a:gd name="connsiteX5" fmla="*/ 670560 w 2133600"/>
                  <a:gd name="connsiteY5" fmla="*/ 1386840 h 1386840"/>
                  <a:gd name="connsiteX6" fmla="*/ 1163320 w 2133600"/>
                  <a:gd name="connsiteY6" fmla="*/ 1305560 h 1386840"/>
                  <a:gd name="connsiteX7" fmla="*/ 1463040 w 2133600"/>
                  <a:gd name="connsiteY7" fmla="*/ 1305560 h 1386840"/>
                  <a:gd name="connsiteX8" fmla="*/ 1757680 w 2133600"/>
                  <a:gd name="connsiteY8" fmla="*/ 1305560 h 1386840"/>
                  <a:gd name="connsiteX9" fmla="*/ 2052320 w 2133600"/>
                  <a:gd name="connsiteY9" fmla="*/ 1153160 h 1386840"/>
                  <a:gd name="connsiteX10" fmla="*/ 2133600 w 2133600"/>
                  <a:gd name="connsiteY10" fmla="*/ 731520 h 1386840"/>
                  <a:gd name="connsiteX11" fmla="*/ 1950720 w 2133600"/>
                  <a:gd name="connsiteY11" fmla="*/ 203200 h 1386840"/>
                  <a:gd name="connsiteX12" fmla="*/ 1666240 w 2133600"/>
                  <a:gd name="connsiteY12" fmla="*/ 40640 h 1386840"/>
                  <a:gd name="connsiteX13" fmla="*/ 1143000 w 2133600"/>
                  <a:gd name="connsiteY13" fmla="*/ 15240 h 1386840"/>
                  <a:gd name="connsiteX14" fmla="*/ 589280 w 2133600"/>
                  <a:gd name="connsiteY14" fmla="*/ 0 h 138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33600" h="1386840">
                    <a:moveTo>
                      <a:pt x="589280" y="0"/>
                    </a:moveTo>
                    <a:lnTo>
                      <a:pt x="233680" y="198120"/>
                    </a:lnTo>
                    <a:lnTo>
                      <a:pt x="25400" y="599440"/>
                    </a:lnTo>
                    <a:lnTo>
                      <a:pt x="0" y="955040"/>
                    </a:lnTo>
                    <a:lnTo>
                      <a:pt x="50800" y="1178560"/>
                    </a:lnTo>
                    <a:lnTo>
                      <a:pt x="670560" y="1386840"/>
                    </a:lnTo>
                    <a:lnTo>
                      <a:pt x="1163320" y="1305560"/>
                    </a:lnTo>
                    <a:lnTo>
                      <a:pt x="1463040" y="1305560"/>
                    </a:lnTo>
                    <a:lnTo>
                      <a:pt x="1757680" y="1305560"/>
                    </a:lnTo>
                    <a:lnTo>
                      <a:pt x="2052320" y="1153160"/>
                    </a:lnTo>
                    <a:lnTo>
                      <a:pt x="2133600" y="731520"/>
                    </a:lnTo>
                    <a:lnTo>
                      <a:pt x="1950720" y="203200"/>
                    </a:lnTo>
                    <a:lnTo>
                      <a:pt x="1666240" y="40640"/>
                    </a:lnTo>
                    <a:lnTo>
                      <a:pt x="1143000" y="15240"/>
                    </a:lnTo>
                    <a:lnTo>
                      <a:pt x="589280" y="0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 248"/>
              <p:cNvSpPr/>
              <p:nvPr/>
            </p:nvSpPr>
            <p:spPr bwMode="auto">
              <a:xfrm>
                <a:off x="6032035" y="2406614"/>
                <a:ext cx="1757680" cy="1051560"/>
              </a:xfrm>
              <a:custGeom>
                <a:avLst/>
                <a:gdLst>
                  <a:gd name="connsiteX0" fmla="*/ 375920 w 1757680"/>
                  <a:gd name="connsiteY0" fmla="*/ 0 h 1051560"/>
                  <a:gd name="connsiteX1" fmla="*/ 111760 w 1757680"/>
                  <a:gd name="connsiteY1" fmla="*/ 167640 h 1051560"/>
                  <a:gd name="connsiteX2" fmla="*/ 0 w 1757680"/>
                  <a:gd name="connsiteY2" fmla="*/ 685800 h 1051560"/>
                  <a:gd name="connsiteX3" fmla="*/ 223520 w 1757680"/>
                  <a:gd name="connsiteY3" fmla="*/ 990600 h 1051560"/>
                  <a:gd name="connsiteX4" fmla="*/ 924560 w 1757680"/>
                  <a:gd name="connsiteY4" fmla="*/ 1051560 h 1051560"/>
                  <a:gd name="connsiteX5" fmla="*/ 1666240 w 1757680"/>
                  <a:gd name="connsiteY5" fmla="*/ 949960 h 1051560"/>
                  <a:gd name="connsiteX6" fmla="*/ 1757680 w 1757680"/>
                  <a:gd name="connsiteY6" fmla="*/ 594360 h 1051560"/>
                  <a:gd name="connsiteX7" fmla="*/ 1452880 w 1757680"/>
                  <a:gd name="connsiteY7" fmla="*/ 10160 h 1051560"/>
                  <a:gd name="connsiteX8" fmla="*/ 863600 w 1757680"/>
                  <a:gd name="connsiteY8" fmla="*/ 5080 h 1051560"/>
                  <a:gd name="connsiteX9" fmla="*/ 375920 w 1757680"/>
                  <a:gd name="connsiteY9" fmla="*/ 0 h 105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57680" h="1051560">
                    <a:moveTo>
                      <a:pt x="375920" y="0"/>
                    </a:moveTo>
                    <a:lnTo>
                      <a:pt x="111760" y="167640"/>
                    </a:lnTo>
                    <a:lnTo>
                      <a:pt x="0" y="685800"/>
                    </a:lnTo>
                    <a:lnTo>
                      <a:pt x="223520" y="990600"/>
                    </a:lnTo>
                    <a:lnTo>
                      <a:pt x="924560" y="1051560"/>
                    </a:lnTo>
                    <a:lnTo>
                      <a:pt x="1666240" y="949960"/>
                    </a:lnTo>
                    <a:lnTo>
                      <a:pt x="1757680" y="594360"/>
                    </a:lnTo>
                    <a:lnTo>
                      <a:pt x="1452880" y="10160"/>
                    </a:lnTo>
                    <a:lnTo>
                      <a:pt x="863600" y="5080"/>
                    </a:lnTo>
                    <a:lnTo>
                      <a:pt x="375920" y="0"/>
                    </a:lnTo>
                    <a:close/>
                  </a:path>
                </a:pathLst>
              </a:cu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 249"/>
              <p:cNvSpPr/>
              <p:nvPr/>
            </p:nvSpPr>
            <p:spPr bwMode="auto">
              <a:xfrm>
                <a:off x="6009694" y="3435314"/>
                <a:ext cx="147320" cy="497840"/>
              </a:xfrm>
              <a:custGeom>
                <a:avLst/>
                <a:gdLst>
                  <a:gd name="connsiteX0" fmla="*/ 147320 w 147320"/>
                  <a:gd name="connsiteY0" fmla="*/ 497840 h 497840"/>
                  <a:gd name="connsiteX1" fmla="*/ 0 w 147320"/>
                  <a:gd name="connsiteY1" fmla="*/ 208280 h 497840"/>
                  <a:gd name="connsiteX2" fmla="*/ 96520 w 147320"/>
                  <a:gd name="connsiteY2" fmla="*/ 0 h 497840"/>
                  <a:gd name="connsiteX3" fmla="*/ 147320 w 147320"/>
                  <a:gd name="connsiteY3" fmla="*/ 497840 h 497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320" h="497840">
                    <a:moveTo>
                      <a:pt x="147320" y="497840"/>
                    </a:moveTo>
                    <a:lnTo>
                      <a:pt x="0" y="208280"/>
                    </a:lnTo>
                    <a:lnTo>
                      <a:pt x="96520" y="0"/>
                    </a:lnTo>
                    <a:lnTo>
                      <a:pt x="147320" y="49784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 250"/>
              <p:cNvSpPr/>
              <p:nvPr/>
            </p:nvSpPr>
            <p:spPr bwMode="auto">
              <a:xfrm>
                <a:off x="6177334" y="3450554"/>
                <a:ext cx="157480" cy="553720"/>
              </a:xfrm>
              <a:custGeom>
                <a:avLst/>
                <a:gdLst>
                  <a:gd name="connsiteX0" fmla="*/ 157480 w 157480"/>
                  <a:gd name="connsiteY0" fmla="*/ 553720 h 553720"/>
                  <a:gd name="connsiteX1" fmla="*/ 81280 w 157480"/>
                  <a:gd name="connsiteY1" fmla="*/ 320040 h 553720"/>
                  <a:gd name="connsiteX2" fmla="*/ 111760 w 157480"/>
                  <a:gd name="connsiteY2" fmla="*/ 0 h 553720"/>
                  <a:gd name="connsiteX3" fmla="*/ 0 w 157480"/>
                  <a:gd name="connsiteY3" fmla="*/ 193040 h 553720"/>
                  <a:gd name="connsiteX4" fmla="*/ 35560 w 157480"/>
                  <a:gd name="connsiteY4" fmla="*/ 431800 h 553720"/>
                  <a:gd name="connsiteX5" fmla="*/ 157480 w 157480"/>
                  <a:gd name="connsiteY5" fmla="*/ 553720 h 55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480" h="553720">
                    <a:moveTo>
                      <a:pt x="157480" y="553720"/>
                    </a:moveTo>
                    <a:lnTo>
                      <a:pt x="81280" y="320040"/>
                    </a:lnTo>
                    <a:lnTo>
                      <a:pt x="111760" y="0"/>
                    </a:lnTo>
                    <a:lnTo>
                      <a:pt x="0" y="193040"/>
                    </a:lnTo>
                    <a:lnTo>
                      <a:pt x="35560" y="431800"/>
                    </a:lnTo>
                    <a:lnTo>
                      <a:pt x="157480" y="55372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 251"/>
              <p:cNvSpPr/>
              <p:nvPr/>
            </p:nvSpPr>
            <p:spPr bwMode="auto">
              <a:xfrm>
                <a:off x="6319574" y="3501354"/>
                <a:ext cx="172720" cy="589280"/>
              </a:xfrm>
              <a:custGeom>
                <a:avLst/>
                <a:gdLst>
                  <a:gd name="connsiteX0" fmla="*/ 91440 w 172720"/>
                  <a:gd name="connsiteY0" fmla="*/ 0 h 589280"/>
                  <a:gd name="connsiteX1" fmla="*/ 0 w 172720"/>
                  <a:gd name="connsiteY1" fmla="*/ 187960 h 589280"/>
                  <a:gd name="connsiteX2" fmla="*/ 86360 w 172720"/>
                  <a:gd name="connsiteY2" fmla="*/ 589280 h 589280"/>
                  <a:gd name="connsiteX3" fmla="*/ 172720 w 172720"/>
                  <a:gd name="connsiteY3" fmla="*/ 137160 h 589280"/>
                  <a:gd name="connsiteX4" fmla="*/ 91440 w 172720"/>
                  <a:gd name="connsiteY4" fmla="*/ 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720" h="589280">
                    <a:moveTo>
                      <a:pt x="91440" y="0"/>
                    </a:moveTo>
                    <a:lnTo>
                      <a:pt x="0" y="187960"/>
                    </a:lnTo>
                    <a:lnTo>
                      <a:pt x="86360" y="589280"/>
                    </a:lnTo>
                    <a:lnTo>
                      <a:pt x="172720" y="137160"/>
                    </a:lnTo>
                    <a:lnTo>
                      <a:pt x="914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 252"/>
              <p:cNvSpPr/>
              <p:nvPr/>
            </p:nvSpPr>
            <p:spPr bwMode="auto">
              <a:xfrm>
                <a:off x="7589574" y="3425154"/>
                <a:ext cx="132080" cy="492760"/>
              </a:xfrm>
              <a:custGeom>
                <a:avLst/>
                <a:gdLst>
                  <a:gd name="connsiteX0" fmla="*/ 66040 w 132080"/>
                  <a:gd name="connsiteY0" fmla="*/ 10160 h 492760"/>
                  <a:gd name="connsiteX1" fmla="*/ 0 w 132080"/>
                  <a:gd name="connsiteY1" fmla="*/ 0 h 492760"/>
                  <a:gd name="connsiteX2" fmla="*/ 10160 w 132080"/>
                  <a:gd name="connsiteY2" fmla="*/ 157480 h 492760"/>
                  <a:gd name="connsiteX3" fmla="*/ 40640 w 132080"/>
                  <a:gd name="connsiteY3" fmla="*/ 289560 h 492760"/>
                  <a:gd name="connsiteX4" fmla="*/ 45720 w 132080"/>
                  <a:gd name="connsiteY4" fmla="*/ 492760 h 492760"/>
                  <a:gd name="connsiteX5" fmla="*/ 132080 w 132080"/>
                  <a:gd name="connsiteY5" fmla="*/ 182880 h 492760"/>
                  <a:gd name="connsiteX6" fmla="*/ 66040 w 132080"/>
                  <a:gd name="connsiteY6" fmla="*/ 10160 h 49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492760">
                    <a:moveTo>
                      <a:pt x="66040" y="10160"/>
                    </a:moveTo>
                    <a:lnTo>
                      <a:pt x="0" y="0"/>
                    </a:lnTo>
                    <a:lnTo>
                      <a:pt x="10160" y="157480"/>
                    </a:lnTo>
                    <a:lnTo>
                      <a:pt x="40640" y="289560"/>
                    </a:lnTo>
                    <a:lnTo>
                      <a:pt x="45720" y="492760"/>
                    </a:lnTo>
                    <a:lnTo>
                      <a:pt x="132080" y="182880"/>
                    </a:lnTo>
                    <a:lnTo>
                      <a:pt x="66040" y="1016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 253"/>
              <p:cNvSpPr/>
              <p:nvPr/>
            </p:nvSpPr>
            <p:spPr bwMode="auto">
              <a:xfrm>
                <a:off x="7701334" y="3399754"/>
                <a:ext cx="132080" cy="320040"/>
              </a:xfrm>
              <a:custGeom>
                <a:avLst/>
                <a:gdLst>
                  <a:gd name="connsiteX0" fmla="*/ 0 w 132080"/>
                  <a:gd name="connsiteY0" fmla="*/ 0 h 320040"/>
                  <a:gd name="connsiteX1" fmla="*/ 25400 w 132080"/>
                  <a:gd name="connsiteY1" fmla="*/ 121920 h 320040"/>
                  <a:gd name="connsiteX2" fmla="*/ 81280 w 132080"/>
                  <a:gd name="connsiteY2" fmla="*/ 187960 h 320040"/>
                  <a:gd name="connsiteX3" fmla="*/ 45720 w 132080"/>
                  <a:gd name="connsiteY3" fmla="*/ 320040 h 320040"/>
                  <a:gd name="connsiteX4" fmla="*/ 132080 w 132080"/>
                  <a:gd name="connsiteY4" fmla="*/ 152400 h 320040"/>
                  <a:gd name="connsiteX5" fmla="*/ 71120 w 132080"/>
                  <a:gd name="connsiteY5" fmla="*/ 15240 h 320040"/>
                  <a:gd name="connsiteX6" fmla="*/ 0 w 132080"/>
                  <a:gd name="connsiteY6" fmla="*/ 0 h 32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320040">
                    <a:moveTo>
                      <a:pt x="0" y="0"/>
                    </a:moveTo>
                    <a:lnTo>
                      <a:pt x="25400" y="121920"/>
                    </a:lnTo>
                    <a:lnTo>
                      <a:pt x="81280" y="187960"/>
                    </a:lnTo>
                    <a:lnTo>
                      <a:pt x="45720" y="320040"/>
                    </a:lnTo>
                    <a:lnTo>
                      <a:pt x="132080" y="152400"/>
                    </a:lnTo>
                    <a:lnTo>
                      <a:pt x="71120" y="15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 254"/>
              <p:cNvSpPr/>
              <p:nvPr/>
            </p:nvSpPr>
            <p:spPr bwMode="auto">
              <a:xfrm>
                <a:off x="7371134" y="3486114"/>
                <a:ext cx="177800" cy="604520"/>
              </a:xfrm>
              <a:custGeom>
                <a:avLst/>
                <a:gdLst>
                  <a:gd name="connsiteX0" fmla="*/ 50800 w 177800"/>
                  <a:gd name="connsiteY0" fmla="*/ 0 h 604520"/>
                  <a:gd name="connsiteX1" fmla="*/ 0 w 177800"/>
                  <a:gd name="connsiteY1" fmla="*/ 127000 h 604520"/>
                  <a:gd name="connsiteX2" fmla="*/ 81280 w 177800"/>
                  <a:gd name="connsiteY2" fmla="*/ 320040 h 604520"/>
                  <a:gd name="connsiteX3" fmla="*/ 50800 w 177800"/>
                  <a:gd name="connsiteY3" fmla="*/ 604520 h 604520"/>
                  <a:gd name="connsiteX4" fmla="*/ 177800 w 177800"/>
                  <a:gd name="connsiteY4" fmla="*/ 406400 h 604520"/>
                  <a:gd name="connsiteX5" fmla="*/ 167640 w 177800"/>
                  <a:gd name="connsiteY5" fmla="*/ 187960 h 604520"/>
                  <a:gd name="connsiteX6" fmla="*/ 50800 w 177800"/>
                  <a:gd name="connsiteY6" fmla="*/ 0 h 60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7800" h="604520">
                    <a:moveTo>
                      <a:pt x="50800" y="0"/>
                    </a:moveTo>
                    <a:lnTo>
                      <a:pt x="0" y="127000"/>
                    </a:lnTo>
                    <a:lnTo>
                      <a:pt x="81280" y="320040"/>
                    </a:lnTo>
                    <a:lnTo>
                      <a:pt x="50800" y="604520"/>
                    </a:lnTo>
                    <a:lnTo>
                      <a:pt x="177800" y="406400"/>
                    </a:lnTo>
                    <a:lnTo>
                      <a:pt x="167640" y="18796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 255"/>
              <p:cNvSpPr/>
              <p:nvPr/>
            </p:nvSpPr>
            <p:spPr bwMode="auto">
              <a:xfrm>
                <a:off x="6558334" y="3486114"/>
                <a:ext cx="406400" cy="665480"/>
              </a:xfrm>
              <a:custGeom>
                <a:avLst/>
                <a:gdLst>
                  <a:gd name="connsiteX0" fmla="*/ 71120 w 406400"/>
                  <a:gd name="connsiteY0" fmla="*/ 0 h 665480"/>
                  <a:gd name="connsiteX1" fmla="*/ 172720 w 406400"/>
                  <a:gd name="connsiteY1" fmla="*/ 152400 h 665480"/>
                  <a:gd name="connsiteX2" fmla="*/ 289560 w 406400"/>
                  <a:gd name="connsiteY2" fmla="*/ 127000 h 665480"/>
                  <a:gd name="connsiteX3" fmla="*/ 76200 w 406400"/>
                  <a:gd name="connsiteY3" fmla="*/ 213360 h 665480"/>
                  <a:gd name="connsiteX4" fmla="*/ 0 w 406400"/>
                  <a:gd name="connsiteY4" fmla="*/ 223520 h 665480"/>
                  <a:gd name="connsiteX5" fmla="*/ 86360 w 406400"/>
                  <a:gd name="connsiteY5" fmla="*/ 264160 h 665480"/>
                  <a:gd name="connsiteX6" fmla="*/ 218440 w 406400"/>
                  <a:gd name="connsiteY6" fmla="*/ 228600 h 665480"/>
                  <a:gd name="connsiteX7" fmla="*/ 35560 w 406400"/>
                  <a:gd name="connsiteY7" fmla="*/ 421640 h 665480"/>
                  <a:gd name="connsiteX8" fmla="*/ 40640 w 406400"/>
                  <a:gd name="connsiteY8" fmla="*/ 508000 h 665480"/>
                  <a:gd name="connsiteX9" fmla="*/ 172720 w 406400"/>
                  <a:gd name="connsiteY9" fmla="*/ 340360 h 665480"/>
                  <a:gd name="connsiteX10" fmla="*/ 106680 w 406400"/>
                  <a:gd name="connsiteY10" fmla="*/ 584200 h 665480"/>
                  <a:gd name="connsiteX11" fmla="*/ 172720 w 406400"/>
                  <a:gd name="connsiteY11" fmla="*/ 665480 h 665480"/>
                  <a:gd name="connsiteX12" fmla="*/ 218440 w 406400"/>
                  <a:gd name="connsiteY12" fmla="*/ 589280 h 665480"/>
                  <a:gd name="connsiteX13" fmla="*/ 198120 w 406400"/>
                  <a:gd name="connsiteY13" fmla="*/ 518160 h 665480"/>
                  <a:gd name="connsiteX14" fmla="*/ 233680 w 406400"/>
                  <a:gd name="connsiteY14" fmla="*/ 350520 h 665480"/>
                  <a:gd name="connsiteX15" fmla="*/ 345440 w 406400"/>
                  <a:gd name="connsiteY15" fmla="*/ 441960 h 665480"/>
                  <a:gd name="connsiteX16" fmla="*/ 254000 w 406400"/>
                  <a:gd name="connsiteY16" fmla="*/ 238760 h 665480"/>
                  <a:gd name="connsiteX17" fmla="*/ 406400 w 406400"/>
                  <a:gd name="connsiteY17" fmla="*/ 162560 h 665480"/>
                  <a:gd name="connsiteX18" fmla="*/ 391160 w 406400"/>
                  <a:gd name="connsiteY18" fmla="*/ 45720 h 665480"/>
                  <a:gd name="connsiteX19" fmla="*/ 314960 w 406400"/>
                  <a:gd name="connsiteY19" fmla="*/ 86360 h 665480"/>
                  <a:gd name="connsiteX20" fmla="*/ 177800 w 406400"/>
                  <a:gd name="connsiteY20" fmla="*/ 45720 h 665480"/>
                  <a:gd name="connsiteX21" fmla="*/ 71120 w 406400"/>
                  <a:gd name="connsiteY21" fmla="*/ 0 h 665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6400" h="665480">
                    <a:moveTo>
                      <a:pt x="71120" y="0"/>
                    </a:moveTo>
                    <a:lnTo>
                      <a:pt x="172720" y="152400"/>
                    </a:lnTo>
                    <a:lnTo>
                      <a:pt x="289560" y="127000"/>
                    </a:lnTo>
                    <a:lnTo>
                      <a:pt x="76200" y="213360"/>
                    </a:lnTo>
                    <a:lnTo>
                      <a:pt x="0" y="223520"/>
                    </a:lnTo>
                    <a:lnTo>
                      <a:pt x="86360" y="264160"/>
                    </a:lnTo>
                    <a:lnTo>
                      <a:pt x="218440" y="228600"/>
                    </a:lnTo>
                    <a:lnTo>
                      <a:pt x="35560" y="421640"/>
                    </a:lnTo>
                    <a:lnTo>
                      <a:pt x="40640" y="508000"/>
                    </a:lnTo>
                    <a:lnTo>
                      <a:pt x="172720" y="340360"/>
                    </a:lnTo>
                    <a:lnTo>
                      <a:pt x="106680" y="584200"/>
                    </a:lnTo>
                    <a:lnTo>
                      <a:pt x="172720" y="665480"/>
                    </a:lnTo>
                    <a:lnTo>
                      <a:pt x="218440" y="589280"/>
                    </a:lnTo>
                    <a:lnTo>
                      <a:pt x="198120" y="518160"/>
                    </a:lnTo>
                    <a:lnTo>
                      <a:pt x="233680" y="350520"/>
                    </a:lnTo>
                    <a:lnTo>
                      <a:pt x="345440" y="441960"/>
                    </a:lnTo>
                    <a:lnTo>
                      <a:pt x="254000" y="238760"/>
                    </a:lnTo>
                    <a:lnTo>
                      <a:pt x="406400" y="162560"/>
                    </a:lnTo>
                    <a:lnTo>
                      <a:pt x="391160" y="45720"/>
                    </a:lnTo>
                    <a:lnTo>
                      <a:pt x="314960" y="86360"/>
                    </a:lnTo>
                    <a:lnTo>
                      <a:pt x="177800" y="45720"/>
                    </a:lnTo>
                    <a:lnTo>
                      <a:pt x="7112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 256"/>
              <p:cNvSpPr/>
              <p:nvPr/>
            </p:nvSpPr>
            <p:spPr bwMode="auto">
              <a:xfrm>
                <a:off x="6974894" y="3506434"/>
                <a:ext cx="294640" cy="132080"/>
              </a:xfrm>
              <a:custGeom>
                <a:avLst/>
                <a:gdLst>
                  <a:gd name="connsiteX0" fmla="*/ 0 w 294640"/>
                  <a:gd name="connsiteY0" fmla="*/ 0 h 132080"/>
                  <a:gd name="connsiteX1" fmla="*/ 45720 w 294640"/>
                  <a:gd name="connsiteY1" fmla="*/ 132080 h 132080"/>
                  <a:gd name="connsiteX2" fmla="*/ 294640 w 294640"/>
                  <a:gd name="connsiteY2" fmla="*/ 15240 h 132080"/>
                  <a:gd name="connsiteX3" fmla="*/ 111760 w 294640"/>
                  <a:gd name="connsiteY3" fmla="*/ 40640 h 132080"/>
                  <a:gd name="connsiteX4" fmla="*/ 0 w 294640"/>
                  <a:gd name="connsiteY4" fmla="*/ 0 h 13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640" h="132080">
                    <a:moveTo>
                      <a:pt x="0" y="0"/>
                    </a:moveTo>
                    <a:lnTo>
                      <a:pt x="45720" y="132080"/>
                    </a:lnTo>
                    <a:lnTo>
                      <a:pt x="294640" y="15240"/>
                    </a:lnTo>
                    <a:lnTo>
                      <a:pt x="1117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 257"/>
              <p:cNvSpPr/>
              <p:nvPr/>
            </p:nvSpPr>
            <p:spPr bwMode="auto">
              <a:xfrm>
                <a:off x="6944414" y="3587714"/>
                <a:ext cx="381000" cy="228600"/>
              </a:xfrm>
              <a:custGeom>
                <a:avLst/>
                <a:gdLst>
                  <a:gd name="connsiteX0" fmla="*/ 20320 w 381000"/>
                  <a:gd name="connsiteY0" fmla="*/ 213360 h 228600"/>
                  <a:gd name="connsiteX1" fmla="*/ 0 w 381000"/>
                  <a:gd name="connsiteY1" fmla="*/ 127000 h 228600"/>
                  <a:gd name="connsiteX2" fmla="*/ 304800 w 381000"/>
                  <a:gd name="connsiteY2" fmla="*/ 0 h 228600"/>
                  <a:gd name="connsiteX3" fmla="*/ 381000 w 381000"/>
                  <a:gd name="connsiteY3" fmla="*/ 81280 h 228600"/>
                  <a:gd name="connsiteX4" fmla="*/ 304800 w 381000"/>
                  <a:gd name="connsiteY4" fmla="*/ 198120 h 228600"/>
                  <a:gd name="connsiteX5" fmla="*/ 76200 w 381000"/>
                  <a:gd name="connsiteY5" fmla="*/ 228600 h 228600"/>
                  <a:gd name="connsiteX6" fmla="*/ 254000 w 381000"/>
                  <a:gd name="connsiteY6" fmla="*/ 172720 h 228600"/>
                  <a:gd name="connsiteX7" fmla="*/ 289560 w 381000"/>
                  <a:gd name="connsiteY7" fmla="*/ 96520 h 228600"/>
                  <a:gd name="connsiteX8" fmla="*/ 218440 w 381000"/>
                  <a:gd name="connsiteY8" fmla="*/ 86360 h 228600"/>
                  <a:gd name="connsiteX9" fmla="*/ 86360 w 381000"/>
                  <a:gd name="connsiteY9" fmla="*/ 142240 h 228600"/>
                  <a:gd name="connsiteX10" fmla="*/ 20320 w 381000"/>
                  <a:gd name="connsiteY10" fmla="*/ 21336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1000" h="228600">
                    <a:moveTo>
                      <a:pt x="20320" y="213360"/>
                    </a:moveTo>
                    <a:lnTo>
                      <a:pt x="0" y="127000"/>
                    </a:lnTo>
                    <a:lnTo>
                      <a:pt x="304800" y="0"/>
                    </a:lnTo>
                    <a:lnTo>
                      <a:pt x="381000" y="81280"/>
                    </a:lnTo>
                    <a:lnTo>
                      <a:pt x="304800" y="198120"/>
                    </a:lnTo>
                    <a:lnTo>
                      <a:pt x="76200" y="228600"/>
                    </a:lnTo>
                    <a:lnTo>
                      <a:pt x="254000" y="172720"/>
                    </a:lnTo>
                    <a:lnTo>
                      <a:pt x="289560" y="96520"/>
                    </a:lnTo>
                    <a:lnTo>
                      <a:pt x="218440" y="86360"/>
                    </a:lnTo>
                    <a:lnTo>
                      <a:pt x="86360" y="142240"/>
                    </a:lnTo>
                    <a:lnTo>
                      <a:pt x="20320" y="21336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 258"/>
              <p:cNvSpPr/>
              <p:nvPr/>
            </p:nvSpPr>
            <p:spPr bwMode="auto">
              <a:xfrm>
                <a:off x="6888534" y="3790914"/>
                <a:ext cx="436880" cy="365760"/>
              </a:xfrm>
              <a:custGeom>
                <a:avLst/>
                <a:gdLst>
                  <a:gd name="connsiteX0" fmla="*/ 66040 w 436880"/>
                  <a:gd name="connsiteY0" fmla="*/ 350520 h 365760"/>
                  <a:gd name="connsiteX1" fmla="*/ 0 w 436880"/>
                  <a:gd name="connsiteY1" fmla="*/ 264160 h 365760"/>
                  <a:gd name="connsiteX2" fmla="*/ 55880 w 436880"/>
                  <a:gd name="connsiteY2" fmla="*/ 60960 h 365760"/>
                  <a:gd name="connsiteX3" fmla="*/ 218440 w 436880"/>
                  <a:gd name="connsiteY3" fmla="*/ 60960 h 365760"/>
                  <a:gd name="connsiteX4" fmla="*/ 401320 w 436880"/>
                  <a:gd name="connsiteY4" fmla="*/ 0 h 365760"/>
                  <a:gd name="connsiteX5" fmla="*/ 436880 w 436880"/>
                  <a:gd name="connsiteY5" fmla="*/ 76200 h 365760"/>
                  <a:gd name="connsiteX6" fmla="*/ 381000 w 436880"/>
                  <a:gd name="connsiteY6" fmla="*/ 320040 h 365760"/>
                  <a:gd name="connsiteX7" fmla="*/ 208280 w 436880"/>
                  <a:gd name="connsiteY7" fmla="*/ 365760 h 365760"/>
                  <a:gd name="connsiteX8" fmla="*/ 314960 w 436880"/>
                  <a:gd name="connsiteY8" fmla="*/ 299720 h 365760"/>
                  <a:gd name="connsiteX9" fmla="*/ 345440 w 436880"/>
                  <a:gd name="connsiteY9" fmla="*/ 208280 h 365760"/>
                  <a:gd name="connsiteX10" fmla="*/ 228600 w 436880"/>
                  <a:gd name="connsiteY10" fmla="*/ 238760 h 365760"/>
                  <a:gd name="connsiteX11" fmla="*/ 340360 w 436880"/>
                  <a:gd name="connsiteY11" fmla="*/ 162560 h 365760"/>
                  <a:gd name="connsiteX12" fmla="*/ 314960 w 436880"/>
                  <a:gd name="connsiteY12" fmla="*/ 60960 h 365760"/>
                  <a:gd name="connsiteX13" fmla="*/ 218440 w 436880"/>
                  <a:gd name="connsiteY13" fmla="*/ 121920 h 365760"/>
                  <a:gd name="connsiteX14" fmla="*/ 213360 w 436880"/>
                  <a:gd name="connsiteY14" fmla="*/ 248920 h 365760"/>
                  <a:gd name="connsiteX15" fmla="*/ 152400 w 436880"/>
                  <a:gd name="connsiteY15" fmla="*/ 127000 h 365760"/>
                  <a:gd name="connsiteX16" fmla="*/ 91440 w 436880"/>
                  <a:gd name="connsiteY16" fmla="*/ 127000 h 365760"/>
                  <a:gd name="connsiteX17" fmla="*/ 66040 w 436880"/>
                  <a:gd name="connsiteY17" fmla="*/ 208280 h 365760"/>
                  <a:gd name="connsiteX18" fmla="*/ 177800 w 436880"/>
                  <a:gd name="connsiteY18" fmla="*/ 248920 h 365760"/>
                  <a:gd name="connsiteX19" fmla="*/ 86360 w 436880"/>
                  <a:gd name="connsiteY19" fmla="*/ 269240 h 365760"/>
                  <a:gd name="connsiteX20" fmla="*/ 116840 w 436880"/>
                  <a:gd name="connsiteY20" fmla="*/ 330200 h 365760"/>
                  <a:gd name="connsiteX21" fmla="*/ 198120 w 436880"/>
                  <a:gd name="connsiteY21" fmla="*/ 279400 h 365760"/>
                  <a:gd name="connsiteX22" fmla="*/ 193040 w 436880"/>
                  <a:gd name="connsiteY22" fmla="*/ 345440 h 365760"/>
                  <a:gd name="connsiteX23" fmla="*/ 66040 w 436880"/>
                  <a:gd name="connsiteY23" fmla="*/ 35052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36880" h="365760">
                    <a:moveTo>
                      <a:pt x="66040" y="350520"/>
                    </a:moveTo>
                    <a:lnTo>
                      <a:pt x="0" y="264160"/>
                    </a:lnTo>
                    <a:lnTo>
                      <a:pt x="55880" y="60960"/>
                    </a:lnTo>
                    <a:lnTo>
                      <a:pt x="218440" y="60960"/>
                    </a:lnTo>
                    <a:lnTo>
                      <a:pt x="401320" y="0"/>
                    </a:lnTo>
                    <a:lnTo>
                      <a:pt x="436880" y="76200"/>
                    </a:lnTo>
                    <a:lnTo>
                      <a:pt x="381000" y="320040"/>
                    </a:lnTo>
                    <a:lnTo>
                      <a:pt x="208280" y="365760"/>
                    </a:lnTo>
                    <a:lnTo>
                      <a:pt x="314960" y="299720"/>
                    </a:lnTo>
                    <a:lnTo>
                      <a:pt x="345440" y="208280"/>
                    </a:lnTo>
                    <a:lnTo>
                      <a:pt x="228600" y="238760"/>
                    </a:lnTo>
                    <a:lnTo>
                      <a:pt x="340360" y="162560"/>
                    </a:lnTo>
                    <a:lnTo>
                      <a:pt x="314960" y="60960"/>
                    </a:lnTo>
                    <a:lnTo>
                      <a:pt x="218440" y="121920"/>
                    </a:lnTo>
                    <a:lnTo>
                      <a:pt x="213360" y="248920"/>
                    </a:lnTo>
                    <a:lnTo>
                      <a:pt x="152400" y="127000"/>
                    </a:lnTo>
                    <a:lnTo>
                      <a:pt x="91440" y="127000"/>
                    </a:lnTo>
                    <a:lnTo>
                      <a:pt x="66040" y="208280"/>
                    </a:lnTo>
                    <a:lnTo>
                      <a:pt x="177800" y="248920"/>
                    </a:lnTo>
                    <a:lnTo>
                      <a:pt x="86360" y="269240"/>
                    </a:lnTo>
                    <a:lnTo>
                      <a:pt x="116840" y="330200"/>
                    </a:lnTo>
                    <a:lnTo>
                      <a:pt x="198120" y="279400"/>
                    </a:lnTo>
                    <a:lnTo>
                      <a:pt x="193040" y="345440"/>
                    </a:lnTo>
                    <a:lnTo>
                      <a:pt x="66040" y="35052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 259"/>
              <p:cNvSpPr/>
              <p:nvPr/>
            </p:nvSpPr>
            <p:spPr bwMode="auto">
              <a:xfrm>
                <a:off x="6963111" y="2442174"/>
                <a:ext cx="703585" cy="827264"/>
              </a:xfrm>
              <a:custGeom>
                <a:avLst/>
                <a:gdLst>
                  <a:gd name="connsiteX0" fmla="*/ 0 w 853440"/>
                  <a:gd name="connsiteY0" fmla="*/ 350520 h 889000"/>
                  <a:gd name="connsiteX1" fmla="*/ 370840 w 853440"/>
                  <a:gd name="connsiteY1" fmla="*/ 15240 h 889000"/>
                  <a:gd name="connsiteX2" fmla="*/ 558800 w 853440"/>
                  <a:gd name="connsiteY2" fmla="*/ 0 h 889000"/>
                  <a:gd name="connsiteX3" fmla="*/ 706120 w 853440"/>
                  <a:gd name="connsiteY3" fmla="*/ 76200 h 889000"/>
                  <a:gd name="connsiteX4" fmla="*/ 777240 w 853440"/>
                  <a:gd name="connsiteY4" fmla="*/ 274320 h 889000"/>
                  <a:gd name="connsiteX5" fmla="*/ 782320 w 853440"/>
                  <a:gd name="connsiteY5" fmla="*/ 325120 h 889000"/>
                  <a:gd name="connsiteX6" fmla="*/ 787400 w 853440"/>
                  <a:gd name="connsiteY6" fmla="*/ 340360 h 889000"/>
                  <a:gd name="connsiteX7" fmla="*/ 741680 w 853440"/>
                  <a:gd name="connsiteY7" fmla="*/ 492760 h 889000"/>
                  <a:gd name="connsiteX8" fmla="*/ 853440 w 853440"/>
                  <a:gd name="connsiteY8" fmla="*/ 680720 h 889000"/>
                  <a:gd name="connsiteX9" fmla="*/ 746760 w 853440"/>
                  <a:gd name="connsiteY9" fmla="*/ 889000 h 889000"/>
                  <a:gd name="connsiteX10" fmla="*/ 365760 w 853440"/>
                  <a:gd name="connsiteY10" fmla="*/ 787400 h 889000"/>
                  <a:gd name="connsiteX11" fmla="*/ 685800 w 853440"/>
                  <a:gd name="connsiteY11" fmla="*/ 802640 h 889000"/>
                  <a:gd name="connsiteX12" fmla="*/ 731520 w 853440"/>
                  <a:gd name="connsiteY12" fmla="*/ 594360 h 889000"/>
                  <a:gd name="connsiteX13" fmla="*/ 655320 w 853440"/>
                  <a:gd name="connsiteY13" fmla="*/ 528320 h 889000"/>
                  <a:gd name="connsiteX14" fmla="*/ 497840 w 853440"/>
                  <a:gd name="connsiteY14" fmla="*/ 665480 h 889000"/>
                  <a:gd name="connsiteX15" fmla="*/ 660400 w 853440"/>
                  <a:gd name="connsiteY15" fmla="*/ 421640 h 889000"/>
                  <a:gd name="connsiteX16" fmla="*/ 543560 w 853440"/>
                  <a:gd name="connsiteY16" fmla="*/ 203200 h 889000"/>
                  <a:gd name="connsiteX17" fmla="*/ 381000 w 853440"/>
                  <a:gd name="connsiteY17" fmla="*/ 274320 h 889000"/>
                  <a:gd name="connsiteX18" fmla="*/ 508000 w 853440"/>
                  <a:gd name="connsiteY18" fmla="*/ 106680 h 889000"/>
                  <a:gd name="connsiteX19" fmla="*/ 436880 w 853440"/>
                  <a:gd name="connsiteY19" fmla="*/ 101600 h 889000"/>
                  <a:gd name="connsiteX20" fmla="*/ 0 w 853440"/>
                  <a:gd name="connsiteY20" fmla="*/ 35052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3440" h="889000">
                    <a:moveTo>
                      <a:pt x="0" y="350520"/>
                    </a:moveTo>
                    <a:lnTo>
                      <a:pt x="370840" y="15240"/>
                    </a:lnTo>
                    <a:lnTo>
                      <a:pt x="558800" y="0"/>
                    </a:lnTo>
                    <a:lnTo>
                      <a:pt x="706120" y="76200"/>
                    </a:lnTo>
                    <a:lnTo>
                      <a:pt x="777240" y="274320"/>
                    </a:lnTo>
                    <a:cubicBezTo>
                      <a:pt x="778933" y="291253"/>
                      <a:pt x="779732" y="308300"/>
                      <a:pt x="782320" y="325120"/>
                    </a:cubicBezTo>
                    <a:cubicBezTo>
                      <a:pt x="783134" y="330413"/>
                      <a:pt x="787400" y="340360"/>
                      <a:pt x="787400" y="340360"/>
                    </a:cubicBezTo>
                    <a:lnTo>
                      <a:pt x="741680" y="492760"/>
                    </a:lnTo>
                    <a:lnTo>
                      <a:pt x="853440" y="680720"/>
                    </a:lnTo>
                    <a:lnTo>
                      <a:pt x="746760" y="889000"/>
                    </a:lnTo>
                    <a:lnTo>
                      <a:pt x="365760" y="787400"/>
                    </a:lnTo>
                    <a:lnTo>
                      <a:pt x="685800" y="802640"/>
                    </a:lnTo>
                    <a:lnTo>
                      <a:pt x="731520" y="594360"/>
                    </a:lnTo>
                    <a:lnTo>
                      <a:pt x="655320" y="528320"/>
                    </a:lnTo>
                    <a:lnTo>
                      <a:pt x="497840" y="665480"/>
                    </a:lnTo>
                    <a:lnTo>
                      <a:pt x="660400" y="421640"/>
                    </a:lnTo>
                    <a:lnTo>
                      <a:pt x="543560" y="203200"/>
                    </a:lnTo>
                    <a:lnTo>
                      <a:pt x="381000" y="274320"/>
                    </a:lnTo>
                    <a:lnTo>
                      <a:pt x="508000" y="106680"/>
                    </a:lnTo>
                    <a:lnTo>
                      <a:pt x="436880" y="101600"/>
                    </a:lnTo>
                    <a:lnTo>
                      <a:pt x="0" y="35052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 260"/>
              <p:cNvSpPr/>
              <p:nvPr/>
            </p:nvSpPr>
            <p:spPr bwMode="auto">
              <a:xfrm>
                <a:off x="6152247" y="2426934"/>
                <a:ext cx="569569" cy="808355"/>
              </a:xfrm>
              <a:custGeom>
                <a:avLst/>
                <a:gdLst>
                  <a:gd name="connsiteX0" fmla="*/ 690880 w 690880"/>
                  <a:gd name="connsiteY0" fmla="*/ 259080 h 868680"/>
                  <a:gd name="connsiteX1" fmla="*/ 431800 w 690880"/>
                  <a:gd name="connsiteY1" fmla="*/ 0 h 868680"/>
                  <a:gd name="connsiteX2" fmla="*/ 213360 w 690880"/>
                  <a:gd name="connsiteY2" fmla="*/ 106680 h 868680"/>
                  <a:gd name="connsiteX3" fmla="*/ 20320 w 690880"/>
                  <a:gd name="connsiteY3" fmla="*/ 452120 h 868680"/>
                  <a:gd name="connsiteX4" fmla="*/ 121920 w 690880"/>
                  <a:gd name="connsiteY4" fmla="*/ 508000 h 868680"/>
                  <a:gd name="connsiteX5" fmla="*/ 0 w 690880"/>
                  <a:gd name="connsiteY5" fmla="*/ 624840 h 868680"/>
                  <a:gd name="connsiteX6" fmla="*/ 66040 w 690880"/>
                  <a:gd name="connsiteY6" fmla="*/ 868680 h 868680"/>
                  <a:gd name="connsiteX7" fmla="*/ 279400 w 690880"/>
                  <a:gd name="connsiteY7" fmla="*/ 802640 h 868680"/>
                  <a:gd name="connsiteX8" fmla="*/ 502920 w 690880"/>
                  <a:gd name="connsiteY8" fmla="*/ 833120 h 868680"/>
                  <a:gd name="connsiteX9" fmla="*/ 274320 w 690880"/>
                  <a:gd name="connsiteY9" fmla="*/ 751840 h 868680"/>
                  <a:gd name="connsiteX10" fmla="*/ 157480 w 690880"/>
                  <a:gd name="connsiteY10" fmla="*/ 782320 h 868680"/>
                  <a:gd name="connsiteX11" fmla="*/ 116840 w 690880"/>
                  <a:gd name="connsiteY11" fmla="*/ 609600 h 868680"/>
                  <a:gd name="connsiteX12" fmla="*/ 375920 w 690880"/>
                  <a:gd name="connsiteY12" fmla="*/ 645160 h 868680"/>
                  <a:gd name="connsiteX13" fmla="*/ 116840 w 690880"/>
                  <a:gd name="connsiteY13" fmla="*/ 513080 h 868680"/>
                  <a:gd name="connsiteX14" fmla="*/ 259080 w 690880"/>
                  <a:gd name="connsiteY14" fmla="*/ 162560 h 868680"/>
                  <a:gd name="connsiteX15" fmla="*/ 411480 w 690880"/>
                  <a:gd name="connsiteY15" fmla="*/ 66040 h 868680"/>
                  <a:gd name="connsiteX16" fmla="*/ 457200 w 690880"/>
                  <a:gd name="connsiteY16" fmla="*/ 157480 h 868680"/>
                  <a:gd name="connsiteX17" fmla="*/ 508000 w 690880"/>
                  <a:gd name="connsiteY17" fmla="*/ 127000 h 868680"/>
                  <a:gd name="connsiteX18" fmla="*/ 690880 w 690880"/>
                  <a:gd name="connsiteY18" fmla="*/ 259080 h 86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90880" h="868680">
                    <a:moveTo>
                      <a:pt x="690880" y="259080"/>
                    </a:moveTo>
                    <a:lnTo>
                      <a:pt x="431800" y="0"/>
                    </a:lnTo>
                    <a:lnTo>
                      <a:pt x="213360" y="106680"/>
                    </a:lnTo>
                    <a:lnTo>
                      <a:pt x="20320" y="452120"/>
                    </a:lnTo>
                    <a:lnTo>
                      <a:pt x="121920" y="508000"/>
                    </a:lnTo>
                    <a:lnTo>
                      <a:pt x="0" y="624840"/>
                    </a:lnTo>
                    <a:lnTo>
                      <a:pt x="66040" y="868680"/>
                    </a:lnTo>
                    <a:lnTo>
                      <a:pt x="279400" y="802640"/>
                    </a:lnTo>
                    <a:lnTo>
                      <a:pt x="502920" y="833120"/>
                    </a:lnTo>
                    <a:lnTo>
                      <a:pt x="274320" y="751840"/>
                    </a:lnTo>
                    <a:lnTo>
                      <a:pt x="157480" y="782320"/>
                    </a:lnTo>
                    <a:lnTo>
                      <a:pt x="116840" y="609600"/>
                    </a:lnTo>
                    <a:lnTo>
                      <a:pt x="375920" y="645160"/>
                    </a:lnTo>
                    <a:lnTo>
                      <a:pt x="116840" y="513080"/>
                    </a:lnTo>
                    <a:lnTo>
                      <a:pt x="259080" y="162560"/>
                    </a:lnTo>
                    <a:lnTo>
                      <a:pt x="411480" y="66040"/>
                    </a:lnTo>
                    <a:lnTo>
                      <a:pt x="457200" y="157480"/>
                    </a:lnTo>
                    <a:lnTo>
                      <a:pt x="508000" y="127000"/>
                    </a:lnTo>
                    <a:lnTo>
                      <a:pt x="690880" y="25908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 261"/>
              <p:cNvSpPr/>
              <p:nvPr/>
            </p:nvSpPr>
            <p:spPr bwMode="auto">
              <a:xfrm>
                <a:off x="6597264" y="3072094"/>
                <a:ext cx="226152" cy="146544"/>
              </a:xfrm>
              <a:custGeom>
                <a:avLst/>
                <a:gdLst>
                  <a:gd name="connsiteX0" fmla="*/ 0 w 274320"/>
                  <a:gd name="connsiteY0" fmla="*/ 91440 h 157480"/>
                  <a:gd name="connsiteX1" fmla="*/ 121920 w 274320"/>
                  <a:gd name="connsiteY1" fmla="*/ 0 h 157480"/>
                  <a:gd name="connsiteX2" fmla="*/ 274320 w 274320"/>
                  <a:gd name="connsiteY2" fmla="*/ 157480 h 157480"/>
                  <a:gd name="connsiteX3" fmla="*/ 132080 w 274320"/>
                  <a:gd name="connsiteY3" fmla="*/ 91440 h 157480"/>
                  <a:gd name="connsiteX4" fmla="*/ 0 w 274320"/>
                  <a:gd name="connsiteY4" fmla="*/ 91440 h 15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" h="157480">
                    <a:moveTo>
                      <a:pt x="0" y="91440"/>
                    </a:moveTo>
                    <a:lnTo>
                      <a:pt x="121920" y="0"/>
                    </a:lnTo>
                    <a:lnTo>
                      <a:pt x="274320" y="157480"/>
                    </a:lnTo>
                    <a:lnTo>
                      <a:pt x="132080" y="91440"/>
                    </a:lnTo>
                    <a:lnTo>
                      <a:pt x="0" y="9144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 262"/>
              <p:cNvSpPr/>
              <p:nvPr/>
            </p:nvSpPr>
            <p:spPr bwMode="auto">
              <a:xfrm>
                <a:off x="6949220" y="3011134"/>
                <a:ext cx="280596" cy="132362"/>
              </a:xfrm>
              <a:custGeom>
                <a:avLst/>
                <a:gdLst>
                  <a:gd name="connsiteX0" fmla="*/ 0 w 340360"/>
                  <a:gd name="connsiteY0" fmla="*/ 142240 h 142240"/>
                  <a:gd name="connsiteX1" fmla="*/ 172720 w 340360"/>
                  <a:gd name="connsiteY1" fmla="*/ 0 h 142240"/>
                  <a:gd name="connsiteX2" fmla="*/ 340360 w 340360"/>
                  <a:gd name="connsiteY2" fmla="*/ 116840 h 142240"/>
                  <a:gd name="connsiteX3" fmla="*/ 147320 w 340360"/>
                  <a:gd name="connsiteY3" fmla="*/ 60960 h 142240"/>
                  <a:gd name="connsiteX4" fmla="*/ 0 w 340360"/>
                  <a:gd name="connsiteY4" fmla="*/ 142240 h 14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360" h="142240">
                    <a:moveTo>
                      <a:pt x="0" y="142240"/>
                    </a:moveTo>
                    <a:lnTo>
                      <a:pt x="172720" y="0"/>
                    </a:lnTo>
                    <a:lnTo>
                      <a:pt x="340360" y="116840"/>
                    </a:lnTo>
                    <a:lnTo>
                      <a:pt x="147320" y="60960"/>
                    </a:lnTo>
                    <a:lnTo>
                      <a:pt x="0" y="14224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 263"/>
              <p:cNvSpPr/>
              <p:nvPr/>
            </p:nvSpPr>
            <p:spPr bwMode="auto">
              <a:xfrm>
                <a:off x="6473825" y="3214406"/>
                <a:ext cx="1026062" cy="170180"/>
              </a:xfrm>
              <a:custGeom>
                <a:avLst/>
                <a:gdLst>
                  <a:gd name="connsiteX0" fmla="*/ 0 w 1244600"/>
                  <a:gd name="connsiteY0" fmla="*/ 152400 h 182880"/>
                  <a:gd name="connsiteX1" fmla="*/ 375920 w 1244600"/>
                  <a:gd name="connsiteY1" fmla="*/ 55880 h 182880"/>
                  <a:gd name="connsiteX2" fmla="*/ 350520 w 1244600"/>
                  <a:gd name="connsiteY2" fmla="*/ 137160 h 182880"/>
                  <a:gd name="connsiteX3" fmla="*/ 508000 w 1244600"/>
                  <a:gd name="connsiteY3" fmla="*/ 50800 h 182880"/>
                  <a:gd name="connsiteX4" fmla="*/ 553720 w 1244600"/>
                  <a:gd name="connsiteY4" fmla="*/ 137160 h 182880"/>
                  <a:gd name="connsiteX5" fmla="*/ 619760 w 1244600"/>
                  <a:gd name="connsiteY5" fmla="*/ 10160 h 182880"/>
                  <a:gd name="connsiteX6" fmla="*/ 751840 w 1244600"/>
                  <a:gd name="connsiteY6" fmla="*/ 132080 h 182880"/>
                  <a:gd name="connsiteX7" fmla="*/ 731520 w 1244600"/>
                  <a:gd name="connsiteY7" fmla="*/ 0 h 182880"/>
                  <a:gd name="connsiteX8" fmla="*/ 1244600 w 1244600"/>
                  <a:gd name="connsiteY8" fmla="*/ 147320 h 182880"/>
                  <a:gd name="connsiteX9" fmla="*/ 812800 w 1244600"/>
                  <a:gd name="connsiteY9" fmla="*/ 66040 h 182880"/>
                  <a:gd name="connsiteX10" fmla="*/ 787400 w 1244600"/>
                  <a:gd name="connsiteY10" fmla="*/ 177800 h 182880"/>
                  <a:gd name="connsiteX11" fmla="*/ 650240 w 1244600"/>
                  <a:gd name="connsiteY11" fmla="*/ 91440 h 182880"/>
                  <a:gd name="connsiteX12" fmla="*/ 568960 w 1244600"/>
                  <a:gd name="connsiteY12" fmla="*/ 172720 h 182880"/>
                  <a:gd name="connsiteX13" fmla="*/ 492760 w 1244600"/>
                  <a:gd name="connsiteY13" fmla="*/ 127000 h 182880"/>
                  <a:gd name="connsiteX14" fmla="*/ 304800 w 1244600"/>
                  <a:gd name="connsiteY14" fmla="*/ 182880 h 182880"/>
                  <a:gd name="connsiteX15" fmla="*/ 304800 w 1244600"/>
                  <a:gd name="connsiteY15" fmla="*/ 106680 h 182880"/>
                  <a:gd name="connsiteX16" fmla="*/ 0 w 1244600"/>
                  <a:gd name="connsiteY16" fmla="*/ 152400 h 18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44600" h="182880">
                    <a:moveTo>
                      <a:pt x="0" y="152400"/>
                    </a:moveTo>
                    <a:lnTo>
                      <a:pt x="375920" y="55880"/>
                    </a:lnTo>
                    <a:lnTo>
                      <a:pt x="350520" y="137160"/>
                    </a:lnTo>
                    <a:lnTo>
                      <a:pt x="508000" y="50800"/>
                    </a:lnTo>
                    <a:lnTo>
                      <a:pt x="553720" y="137160"/>
                    </a:lnTo>
                    <a:lnTo>
                      <a:pt x="619760" y="10160"/>
                    </a:lnTo>
                    <a:lnTo>
                      <a:pt x="751840" y="132080"/>
                    </a:lnTo>
                    <a:lnTo>
                      <a:pt x="731520" y="0"/>
                    </a:lnTo>
                    <a:lnTo>
                      <a:pt x="1244600" y="147320"/>
                    </a:lnTo>
                    <a:lnTo>
                      <a:pt x="812800" y="66040"/>
                    </a:lnTo>
                    <a:lnTo>
                      <a:pt x="787400" y="177800"/>
                    </a:lnTo>
                    <a:lnTo>
                      <a:pt x="650240" y="91440"/>
                    </a:lnTo>
                    <a:lnTo>
                      <a:pt x="568960" y="172720"/>
                    </a:lnTo>
                    <a:lnTo>
                      <a:pt x="492760" y="127000"/>
                    </a:lnTo>
                    <a:lnTo>
                      <a:pt x="304800" y="182880"/>
                    </a:lnTo>
                    <a:lnTo>
                      <a:pt x="304800" y="10668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 264"/>
              <p:cNvSpPr/>
              <p:nvPr/>
            </p:nvSpPr>
            <p:spPr bwMode="auto">
              <a:xfrm>
                <a:off x="6370917" y="2625054"/>
                <a:ext cx="355980" cy="373451"/>
              </a:xfrm>
              <a:custGeom>
                <a:avLst/>
                <a:gdLst>
                  <a:gd name="connsiteX0" fmla="*/ 233680 w 431800"/>
                  <a:gd name="connsiteY0" fmla="*/ 0 h 401320"/>
                  <a:gd name="connsiteX1" fmla="*/ 50800 w 431800"/>
                  <a:gd name="connsiteY1" fmla="*/ 111760 h 401320"/>
                  <a:gd name="connsiteX2" fmla="*/ 0 w 431800"/>
                  <a:gd name="connsiteY2" fmla="*/ 228600 h 401320"/>
                  <a:gd name="connsiteX3" fmla="*/ 111760 w 431800"/>
                  <a:gd name="connsiteY3" fmla="*/ 370840 h 401320"/>
                  <a:gd name="connsiteX4" fmla="*/ 279400 w 431800"/>
                  <a:gd name="connsiteY4" fmla="*/ 401320 h 401320"/>
                  <a:gd name="connsiteX5" fmla="*/ 391160 w 431800"/>
                  <a:gd name="connsiteY5" fmla="*/ 314960 h 401320"/>
                  <a:gd name="connsiteX6" fmla="*/ 431800 w 431800"/>
                  <a:gd name="connsiteY6" fmla="*/ 127000 h 401320"/>
                  <a:gd name="connsiteX7" fmla="*/ 233680 w 431800"/>
                  <a:gd name="connsiteY7" fmla="*/ 0 h 40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1800" h="401320">
                    <a:moveTo>
                      <a:pt x="233680" y="0"/>
                    </a:moveTo>
                    <a:lnTo>
                      <a:pt x="50800" y="111760"/>
                    </a:lnTo>
                    <a:lnTo>
                      <a:pt x="0" y="228600"/>
                    </a:lnTo>
                    <a:lnTo>
                      <a:pt x="111760" y="370840"/>
                    </a:lnTo>
                    <a:lnTo>
                      <a:pt x="279400" y="401320"/>
                    </a:lnTo>
                    <a:lnTo>
                      <a:pt x="391160" y="314960"/>
                    </a:lnTo>
                    <a:lnTo>
                      <a:pt x="431800" y="127000"/>
                    </a:lnTo>
                    <a:lnTo>
                      <a:pt x="23368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 265"/>
              <p:cNvSpPr/>
              <p:nvPr/>
            </p:nvSpPr>
            <p:spPr bwMode="auto">
              <a:xfrm>
                <a:off x="7024723" y="2680934"/>
                <a:ext cx="372733" cy="330906"/>
              </a:xfrm>
              <a:custGeom>
                <a:avLst/>
                <a:gdLst>
                  <a:gd name="connsiteX0" fmla="*/ 172720 w 452120"/>
                  <a:gd name="connsiteY0" fmla="*/ 0 h 355600"/>
                  <a:gd name="connsiteX1" fmla="*/ 0 w 452120"/>
                  <a:gd name="connsiteY1" fmla="*/ 177800 h 355600"/>
                  <a:gd name="connsiteX2" fmla="*/ 86360 w 452120"/>
                  <a:gd name="connsiteY2" fmla="*/ 284480 h 355600"/>
                  <a:gd name="connsiteX3" fmla="*/ 284480 w 452120"/>
                  <a:gd name="connsiteY3" fmla="*/ 355600 h 355600"/>
                  <a:gd name="connsiteX4" fmla="*/ 411480 w 452120"/>
                  <a:gd name="connsiteY4" fmla="*/ 259080 h 355600"/>
                  <a:gd name="connsiteX5" fmla="*/ 452120 w 452120"/>
                  <a:gd name="connsiteY5" fmla="*/ 152400 h 355600"/>
                  <a:gd name="connsiteX6" fmla="*/ 365760 w 452120"/>
                  <a:gd name="connsiteY6" fmla="*/ 45720 h 355600"/>
                  <a:gd name="connsiteX7" fmla="*/ 172720 w 452120"/>
                  <a:gd name="connsiteY7" fmla="*/ 0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2120" h="355600">
                    <a:moveTo>
                      <a:pt x="172720" y="0"/>
                    </a:moveTo>
                    <a:lnTo>
                      <a:pt x="0" y="177800"/>
                    </a:lnTo>
                    <a:lnTo>
                      <a:pt x="86360" y="284480"/>
                    </a:lnTo>
                    <a:lnTo>
                      <a:pt x="284480" y="355600"/>
                    </a:lnTo>
                    <a:lnTo>
                      <a:pt x="411480" y="259080"/>
                    </a:lnTo>
                    <a:lnTo>
                      <a:pt x="452120" y="152400"/>
                    </a:lnTo>
                    <a:lnTo>
                      <a:pt x="365760" y="45720"/>
                    </a:lnTo>
                    <a:lnTo>
                      <a:pt x="17272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フリーフォーム 30"/>
            <p:cNvSpPr/>
            <p:nvPr/>
          </p:nvSpPr>
          <p:spPr bwMode="auto">
            <a:xfrm>
              <a:off x="4625340" y="1272540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フリーフォーム 622"/>
            <p:cNvSpPr/>
            <p:nvPr/>
          </p:nvSpPr>
          <p:spPr bwMode="auto">
            <a:xfrm>
              <a:off x="5093629" y="1300426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/>
          <p:cNvGrpSpPr/>
          <p:nvPr/>
        </p:nvGrpSpPr>
        <p:grpSpPr>
          <a:xfrm>
            <a:off x="445034" y="817997"/>
            <a:ext cx="1525597" cy="1631750"/>
            <a:chOff x="445034" y="817997"/>
            <a:chExt cx="1525597" cy="1631750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445034" y="817997"/>
              <a:ext cx="1525597" cy="1631750"/>
              <a:chOff x="5830743" y="2045934"/>
              <a:chExt cx="2201719" cy="2354917"/>
            </a:xfrm>
          </p:grpSpPr>
          <p:sp>
            <p:nvSpPr>
              <p:cNvPr id="7" name="フリーフォーム 6"/>
              <p:cNvSpPr/>
              <p:nvPr/>
            </p:nvSpPr>
            <p:spPr bwMode="auto">
              <a:xfrm>
                <a:off x="6477982" y="4106211"/>
                <a:ext cx="924560" cy="294640"/>
              </a:xfrm>
              <a:custGeom>
                <a:avLst/>
                <a:gdLst>
                  <a:gd name="connsiteX0" fmla="*/ 25400 w 924560"/>
                  <a:gd name="connsiteY0" fmla="*/ 25400 h 294640"/>
                  <a:gd name="connsiteX1" fmla="*/ 0 w 924560"/>
                  <a:gd name="connsiteY1" fmla="*/ 198120 h 294640"/>
                  <a:gd name="connsiteX2" fmla="*/ 259080 w 924560"/>
                  <a:gd name="connsiteY2" fmla="*/ 294640 h 294640"/>
                  <a:gd name="connsiteX3" fmla="*/ 508000 w 924560"/>
                  <a:gd name="connsiteY3" fmla="*/ 254000 h 294640"/>
                  <a:gd name="connsiteX4" fmla="*/ 792480 w 924560"/>
                  <a:gd name="connsiteY4" fmla="*/ 248920 h 294640"/>
                  <a:gd name="connsiteX5" fmla="*/ 924560 w 924560"/>
                  <a:gd name="connsiteY5" fmla="*/ 0 h 294640"/>
                  <a:gd name="connsiteX6" fmla="*/ 25400 w 924560"/>
                  <a:gd name="connsiteY6" fmla="*/ 25400 h 29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4560" h="294640">
                    <a:moveTo>
                      <a:pt x="25400" y="25400"/>
                    </a:moveTo>
                    <a:lnTo>
                      <a:pt x="0" y="198120"/>
                    </a:lnTo>
                    <a:lnTo>
                      <a:pt x="259080" y="294640"/>
                    </a:lnTo>
                    <a:lnTo>
                      <a:pt x="508000" y="254000"/>
                    </a:lnTo>
                    <a:lnTo>
                      <a:pt x="792480" y="248920"/>
                    </a:lnTo>
                    <a:lnTo>
                      <a:pt x="924560" y="0"/>
                    </a:lnTo>
                    <a:lnTo>
                      <a:pt x="25400" y="2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フリーフォーム 4"/>
              <p:cNvSpPr/>
              <p:nvPr/>
            </p:nvSpPr>
            <p:spPr bwMode="auto">
              <a:xfrm>
                <a:off x="5848062" y="2045934"/>
                <a:ext cx="2184400" cy="2270760"/>
              </a:xfrm>
              <a:custGeom>
                <a:avLst/>
                <a:gdLst>
                  <a:gd name="connsiteX0" fmla="*/ 330200 w 2184400"/>
                  <a:gd name="connsiteY0" fmla="*/ 223520 h 2270760"/>
                  <a:gd name="connsiteX1" fmla="*/ 40640 w 2184400"/>
                  <a:gd name="connsiteY1" fmla="*/ 716280 h 2270760"/>
                  <a:gd name="connsiteX2" fmla="*/ 0 w 2184400"/>
                  <a:gd name="connsiteY2" fmla="*/ 1437640 h 2270760"/>
                  <a:gd name="connsiteX3" fmla="*/ 370840 w 2184400"/>
                  <a:gd name="connsiteY3" fmla="*/ 2042160 h 2270760"/>
                  <a:gd name="connsiteX4" fmla="*/ 1082040 w 2184400"/>
                  <a:gd name="connsiteY4" fmla="*/ 2270760 h 2270760"/>
                  <a:gd name="connsiteX5" fmla="*/ 1798320 w 2184400"/>
                  <a:gd name="connsiteY5" fmla="*/ 1986280 h 2270760"/>
                  <a:gd name="connsiteX6" fmla="*/ 2184400 w 2184400"/>
                  <a:gd name="connsiteY6" fmla="*/ 1163320 h 2270760"/>
                  <a:gd name="connsiteX7" fmla="*/ 1859280 w 2184400"/>
                  <a:gd name="connsiteY7" fmla="*/ 238760 h 2270760"/>
                  <a:gd name="connsiteX8" fmla="*/ 1041400 w 2184400"/>
                  <a:gd name="connsiteY8" fmla="*/ 0 h 2270760"/>
                  <a:gd name="connsiteX9" fmla="*/ 330200 w 2184400"/>
                  <a:gd name="connsiteY9" fmla="*/ 223520 h 2270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84400" h="2270760">
                    <a:moveTo>
                      <a:pt x="330200" y="223520"/>
                    </a:moveTo>
                    <a:lnTo>
                      <a:pt x="40640" y="716280"/>
                    </a:lnTo>
                    <a:lnTo>
                      <a:pt x="0" y="1437640"/>
                    </a:lnTo>
                    <a:lnTo>
                      <a:pt x="370840" y="2042160"/>
                    </a:lnTo>
                    <a:lnTo>
                      <a:pt x="1082040" y="2270760"/>
                    </a:lnTo>
                    <a:lnTo>
                      <a:pt x="1798320" y="1986280"/>
                    </a:lnTo>
                    <a:lnTo>
                      <a:pt x="2184400" y="1163320"/>
                    </a:lnTo>
                    <a:lnTo>
                      <a:pt x="1859280" y="238760"/>
                    </a:lnTo>
                    <a:lnTo>
                      <a:pt x="1041400" y="0"/>
                    </a:lnTo>
                    <a:lnTo>
                      <a:pt x="330200" y="22352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 25"/>
              <p:cNvSpPr/>
              <p:nvPr/>
            </p:nvSpPr>
            <p:spPr bwMode="auto">
              <a:xfrm>
                <a:off x="5830743" y="2213574"/>
                <a:ext cx="2133600" cy="1386840"/>
              </a:xfrm>
              <a:custGeom>
                <a:avLst/>
                <a:gdLst>
                  <a:gd name="connsiteX0" fmla="*/ 589280 w 2133600"/>
                  <a:gd name="connsiteY0" fmla="*/ 0 h 1386840"/>
                  <a:gd name="connsiteX1" fmla="*/ 233680 w 2133600"/>
                  <a:gd name="connsiteY1" fmla="*/ 198120 h 1386840"/>
                  <a:gd name="connsiteX2" fmla="*/ 25400 w 2133600"/>
                  <a:gd name="connsiteY2" fmla="*/ 599440 h 1386840"/>
                  <a:gd name="connsiteX3" fmla="*/ 0 w 2133600"/>
                  <a:gd name="connsiteY3" fmla="*/ 955040 h 1386840"/>
                  <a:gd name="connsiteX4" fmla="*/ 50800 w 2133600"/>
                  <a:gd name="connsiteY4" fmla="*/ 1178560 h 1386840"/>
                  <a:gd name="connsiteX5" fmla="*/ 670560 w 2133600"/>
                  <a:gd name="connsiteY5" fmla="*/ 1386840 h 1386840"/>
                  <a:gd name="connsiteX6" fmla="*/ 1163320 w 2133600"/>
                  <a:gd name="connsiteY6" fmla="*/ 1305560 h 1386840"/>
                  <a:gd name="connsiteX7" fmla="*/ 1463040 w 2133600"/>
                  <a:gd name="connsiteY7" fmla="*/ 1305560 h 1386840"/>
                  <a:gd name="connsiteX8" fmla="*/ 1757680 w 2133600"/>
                  <a:gd name="connsiteY8" fmla="*/ 1305560 h 1386840"/>
                  <a:gd name="connsiteX9" fmla="*/ 2052320 w 2133600"/>
                  <a:gd name="connsiteY9" fmla="*/ 1153160 h 1386840"/>
                  <a:gd name="connsiteX10" fmla="*/ 2133600 w 2133600"/>
                  <a:gd name="connsiteY10" fmla="*/ 731520 h 1386840"/>
                  <a:gd name="connsiteX11" fmla="*/ 1950720 w 2133600"/>
                  <a:gd name="connsiteY11" fmla="*/ 203200 h 1386840"/>
                  <a:gd name="connsiteX12" fmla="*/ 1666240 w 2133600"/>
                  <a:gd name="connsiteY12" fmla="*/ 40640 h 1386840"/>
                  <a:gd name="connsiteX13" fmla="*/ 1143000 w 2133600"/>
                  <a:gd name="connsiteY13" fmla="*/ 15240 h 1386840"/>
                  <a:gd name="connsiteX14" fmla="*/ 589280 w 2133600"/>
                  <a:gd name="connsiteY14" fmla="*/ 0 h 138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33600" h="1386840">
                    <a:moveTo>
                      <a:pt x="589280" y="0"/>
                    </a:moveTo>
                    <a:lnTo>
                      <a:pt x="233680" y="198120"/>
                    </a:lnTo>
                    <a:lnTo>
                      <a:pt x="25400" y="599440"/>
                    </a:lnTo>
                    <a:lnTo>
                      <a:pt x="0" y="955040"/>
                    </a:lnTo>
                    <a:lnTo>
                      <a:pt x="50800" y="1178560"/>
                    </a:lnTo>
                    <a:lnTo>
                      <a:pt x="670560" y="1386840"/>
                    </a:lnTo>
                    <a:lnTo>
                      <a:pt x="1163320" y="1305560"/>
                    </a:lnTo>
                    <a:lnTo>
                      <a:pt x="1463040" y="1305560"/>
                    </a:lnTo>
                    <a:lnTo>
                      <a:pt x="1757680" y="1305560"/>
                    </a:lnTo>
                    <a:lnTo>
                      <a:pt x="2052320" y="1153160"/>
                    </a:lnTo>
                    <a:lnTo>
                      <a:pt x="2133600" y="731520"/>
                    </a:lnTo>
                    <a:lnTo>
                      <a:pt x="1950720" y="203200"/>
                    </a:lnTo>
                    <a:lnTo>
                      <a:pt x="1666240" y="40640"/>
                    </a:lnTo>
                    <a:lnTo>
                      <a:pt x="1143000" y="15240"/>
                    </a:lnTo>
                    <a:lnTo>
                      <a:pt x="589280" y="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 5"/>
              <p:cNvSpPr/>
              <p:nvPr/>
            </p:nvSpPr>
            <p:spPr bwMode="auto">
              <a:xfrm>
                <a:off x="6032035" y="2406614"/>
                <a:ext cx="1757680" cy="1051560"/>
              </a:xfrm>
              <a:custGeom>
                <a:avLst/>
                <a:gdLst>
                  <a:gd name="connsiteX0" fmla="*/ 375920 w 1757680"/>
                  <a:gd name="connsiteY0" fmla="*/ 0 h 1051560"/>
                  <a:gd name="connsiteX1" fmla="*/ 111760 w 1757680"/>
                  <a:gd name="connsiteY1" fmla="*/ 167640 h 1051560"/>
                  <a:gd name="connsiteX2" fmla="*/ 0 w 1757680"/>
                  <a:gd name="connsiteY2" fmla="*/ 685800 h 1051560"/>
                  <a:gd name="connsiteX3" fmla="*/ 223520 w 1757680"/>
                  <a:gd name="connsiteY3" fmla="*/ 990600 h 1051560"/>
                  <a:gd name="connsiteX4" fmla="*/ 924560 w 1757680"/>
                  <a:gd name="connsiteY4" fmla="*/ 1051560 h 1051560"/>
                  <a:gd name="connsiteX5" fmla="*/ 1666240 w 1757680"/>
                  <a:gd name="connsiteY5" fmla="*/ 949960 h 1051560"/>
                  <a:gd name="connsiteX6" fmla="*/ 1757680 w 1757680"/>
                  <a:gd name="connsiteY6" fmla="*/ 594360 h 1051560"/>
                  <a:gd name="connsiteX7" fmla="*/ 1452880 w 1757680"/>
                  <a:gd name="connsiteY7" fmla="*/ 10160 h 1051560"/>
                  <a:gd name="connsiteX8" fmla="*/ 863600 w 1757680"/>
                  <a:gd name="connsiteY8" fmla="*/ 5080 h 1051560"/>
                  <a:gd name="connsiteX9" fmla="*/ 375920 w 1757680"/>
                  <a:gd name="connsiteY9" fmla="*/ 0 h 105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57680" h="1051560">
                    <a:moveTo>
                      <a:pt x="375920" y="0"/>
                    </a:moveTo>
                    <a:lnTo>
                      <a:pt x="111760" y="167640"/>
                    </a:lnTo>
                    <a:lnTo>
                      <a:pt x="0" y="685800"/>
                    </a:lnTo>
                    <a:lnTo>
                      <a:pt x="223520" y="990600"/>
                    </a:lnTo>
                    <a:lnTo>
                      <a:pt x="924560" y="1051560"/>
                    </a:lnTo>
                    <a:lnTo>
                      <a:pt x="1666240" y="949960"/>
                    </a:lnTo>
                    <a:lnTo>
                      <a:pt x="1757680" y="594360"/>
                    </a:lnTo>
                    <a:lnTo>
                      <a:pt x="1452880" y="10160"/>
                    </a:lnTo>
                    <a:lnTo>
                      <a:pt x="863600" y="5080"/>
                    </a:lnTo>
                    <a:lnTo>
                      <a:pt x="375920" y="0"/>
                    </a:lnTo>
                    <a:close/>
                  </a:path>
                </a:pathLst>
              </a:cu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 7"/>
              <p:cNvSpPr/>
              <p:nvPr/>
            </p:nvSpPr>
            <p:spPr bwMode="auto">
              <a:xfrm>
                <a:off x="6009694" y="3435314"/>
                <a:ext cx="147320" cy="497840"/>
              </a:xfrm>
              <a:custGeom>
                <a:avLst/>
                <a:gdLst>
                  <a:gd name="connsiteX0" fmla="*/ 147320 w 147320"/>
                  <a:gd name="connsiteY0" fmla="*/ 497840 h 497840"/>
                  <a:gd name="connsiteX1" fmla="*/ 0 w 147320"/>
                  <a:gd name="connsiteY1" fmla="*/ 208280 h 497840"/>
                  <a:gd name="connsiteX2" fmla="*/ 96520 w 147320"/>
                  <a:gd name="connsiteY2" fmla="*/ 0 h 497840"/>
                  <a:gd name="connsiteX3" fmla="*/ 147320 w 147320"/>
                  <a:gd name="connsiteY3" fmla="*/ 497840 h 497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320" h="497840">
                    <a:moveTo>
                      <a:pt x="147320" y="497840"/>
                    </a:moveTo>
                    <a:lnTo>
                      <a:pt x="0" y="208280"/>
                    </a:lnTo>
                    <a:lnTo>
                      <a:pt x="96520" y="0"/>
                    </a:lnTo>
                    <a:lnTo>
                      <a:pt x="147320" y="49784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 8"/>
              <p:cNvSpPr/>
              <p:nvPr/>
            </p:nvSpPr>
            <p:spPr bwMode="auto">
              <a:xfrm>
                <a:off x="6177334" y="3450554"/>
                <a:ext cx="157480" cy="553720"/>
              </a:xfrm>
              <a:custGeom>
                <a:avLst/>
                <a:gdLst>
                  <a:gd name="connsiteX0" fmla="*/ 157480 w 157480"/>
                  <a:gd name="connsiteY0" fmla="*/ 553720 h 553720"/>
                  <a:gd name="connsiteX1" fmla="*/ 81280 w 157480"/>
                  <a:gd name="connsiteY1" fmla="*/ 320040 h 553720"/>
                  <a:gd name="connsiteX2" fmla="*/ 111760 w 157480"/>
                  <a:gd name="connsiteY2" fmla="*/ 0 h 553720"/>
                  <a:gd name="connsiteX3" fmla="*/ 0 w 157480"/>
                  <a:gd name="connsiteY3" fmla="*/ 193040 h 553720"/>
                  <a:gd name="connsiteX4" fmla="*/ 35560 w 157480"/>
                  <a:gd name="connsiteY4" fmla="*/ 431800 h 553720"/>
                  <a:gd name="connsiteX5" fmla="*/ 157480 w 157480"/>
                  <a:gd name="connsiteY5" fmla="*/ 553720 h 55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480" h="553720">
                    <a:moveTo>
                      <a:pt x="157480" y="553720"/>
                    </a:moveTo>
                    <a:lnTo>
                      <a:pt x="81280" y="320040"/>
                    </a:lnTo>
                    <a:lnTo>
                      <a:pt x="111760" y="0"/>
                    </a:lnTo>
                    <a:lnTo>
                      <a:pt x="0" y="193040"/>
                    </a:lnTo>
                    <a:lnTo>
                      <a:pt x="35560" y="431800"/>
                    </a:lnTo>
                    <a:lnTo>
                      <a:pt x="157480" y="55372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 9"/>
              <p:cNvSpPr/>
              <p:nvPr/>
            </p:nvSpPr>
            <p:spPr bwMode="auto">
              <a:xfrm>
                <a:off x="6319574" y="3501354"/>
                <a:ext cx="172720" cy="589280"/>
              </a:xfrm>
              <a:custGeom>
                <a:avLst/>
                <a:gdLst>
                  <a:gd name="connsiteX0" fmla="*/ 91440 w 172720"/>
                  <a:gd name="connsiteY0" fmla="*/ 0 h 589280"/>
                  <a:gd name="connsiteX1" fmla="*/ 0 w 172720"/>
                  <a:gd name="connsiteY1" fmla="*/ 187960 h 589280"/>
                  <a:gd name="connsiteX2" fmla="*/ 86360 w 172720"/>
                  <a:gd name="connsiteY2" fmla="*/ 589280 h 589280"/>
                  <a:gd name="connsiteX3" fmla="*/ 172720 w 172720"/>
                  <a:gd name="connsiteY3" fmla="*/ 137160 h 589280"/>
                  <a:gd name="connsiteX4" fmla="*/ 91440 w 172720"/>
                  <a:gd name="connsiteY4" fmla="*/ 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720" h="589280">
                    <a:moveTo>
                      <a:pt x="91440" y="0"/>
                    </a:moveTo>
                    <a:lnTo>
                      <a:pt x="0" y="187960"/>
                    </a:lnTo>
                    <a:lnTo>
                      <a:pt x="86360" y="589280"/>
                    </a:lnTo>
                    <a:lnTo>
                      <a:pt x="172720" y="137160"/>
                    </a:lnTo>
                    <a:lnTo>
                      <a:pt x="914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 10"/>
              <p:cNvSpPr/>
              <p:nvPr/>
            </p:nvSpPr>
            <p:spPr bwMode="auto">
              <a:xfrm>
                <a:off x="7589574" y="3425154"/>
                <a:ext cx="132080" cy="492760"/>
              </a:xfrm>
              <a:custGeom>
                <a:avLst/>
                <a:gdLst>
                  <a:gd name="connsiteX0" fmla="*/ 66040 w 132080"/>
                  <a:gd name="connsiteY0" fmla="*/ 10160 h 492760"/>
                  <a:gd name="connsiteX1" fmla="*/ 0 w 132080"/>
                  <a:gd name="connsiteY1" fmla="*/ 0 h 492760"/>
                  <a:gd name="connsiteX2" fmla="*/ 10160 w 132080"/>
                  <a:gd name="connsiteY2" fmla="*/ 157480 h 492760"/>
                  <a:gd name="connsiteX3" fmla="*/ 40640 w 132080"/>
                  <a:gd name="connsiteY3" fmla="*/ 289560 h 492760"/>
                  <a:gd name="connsiteX4" fmla="*/ 45720 w 132080"/>
                  <a:gd name="connsiteY4" fmla="*/ 492760 h 492760"/>
                  <a:gd name="connsiteX5" fmla="*/ 132080 w 132080"/>
                  <a:gd name="connsiteY5" fmla="*/ 182880 h 492760"/>
                  <a:gd name="connsiteX6" fmla="*/ 66040 w 132080"/>
                  <a:gd name="connsiteY6" fmla="*/ 10160 h 49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492760">
                    <a:moveTo>
                      <a:pt x="66040" y="10160"/>
                    </a:moveTo>
                    <a:lnTo>
                      <a:pt x="0" y="0"/>
                    </a:lnTo>
                    <a:lnTo>
                      <a:pt x="10160" y="157480"/>
                    </a:lnTo>
                    <a:lnTo>
                      <a:pt x="40640" y="289560"/>
                    </a:lnTo>
                    <a:lnTo>
                      <a:pt x="45720" y="492760"/>
                    </a:lnTo>
                    <a:lnTo>
                      <a:pt x="132080" y="182880"/>
                    </a:lnTo>
                    <a:lnTo>
                      <a:pt x="66040" y="1016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 11"/>
              <p:cNvSpPr/>
              <p:nvPr/>
            </p:nvSpPr>
            <p:spPr bwMode="auto">
              <a:xfrm>
                <a:off x="7701334" y="3399754"/>
                <a:ext cx="132080" cy="320040"/>
              </a:xfrm>
              <a:custGeom>
                <a:avLst/>
                <a:gdLst>
                  <a:gd name="connsiteX0" fmla="*/ 0 w 132080"/>
                  <a:gd name="connsiteY0" fmla="*/ 0 h 320040"/>
                  <a:gd name="connsiteX1" fmla="*/ 25400 w 132080"/>
                  <a:gd name="connsiteY1" fmla="*/ 121920 h 320040"/>
                  <a:gd name="connsiteX2" fmla="*/ 81280 w 132080"/>
                  <a:gd name="connsiteY2" fmla="*/ 187960 h 320040"/>
                  <a:gd name="connsiteX3" fmla="*/ 45720 w 132080"/>
                  <a:gd name="connsiteY3" fmla="*/ 320040 h 320040"/>
                  <a:gd name="connsiteX4" fmla="*/ 132080 w 132080"/>
                  <a:gd name="connsiteY4" fmla="*/ 152400 h 320040"/>
                  <a:gd name="connsiteX5" fmla="*/ 71120 w 132080"/>
                  <a:gd name="connsiteY5" fmla="*/ 15240 h 320040"/>
                  <a:gd name="connsiteX6" fmla="*/ 0 w 132080"/>
                  <a:gd name="connsiteY6" fmla="*/ 0 h 32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320040">
                    <a:moveTo>
                      <a:pt x="0" y="0"/>
                    </a:moveTo>
                    <a:lnTo>
                      <a:pt x="25400" y="121920"/>
                    </a:lnTo>
                    <a:lnTo>
                      <a:pt x="81280" y="187960"/>
                    </a:lnTo>
                    <a:lnTo>
                      <a:pt x="45720" y="320040"/>
                    </a:lnTo>
                    <a:lnTo>
                      <a:pt x="132080" y="152400"/>
                    </a:lnTo>
                    <a:lnTo>
                      <a:pt x="71120" y="15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 12"/>
              <p:cNvSpPr/>
              <p:nvPr/>
            </p:nvSpPr>
            <p:spPr bwMode="auto">
              <a:xfrm>
                <a:off x="7371134" y="3486114"/>
                <a:ext cx="177800" cy="604520"/>
              </a:xfrm>
              <a:custGeom>
                <a:avLst/>
                <a:gdLst>
                  <a:gd name="connsiteX0" fmla="*/ 50800 w 177800"/>
                  <a:gd name="connsiteY0" fmla="*/ 0 h 604520"/>
                  <a:gd name="connsiteX1" fmla="*/ 0 w 177800"/>
                  <a:gd name="connsiteY1" fmla="*/ 127000 h 604520"/>
                  <a:gd name="connsiteX2" fmla="*/ 81280 w 177800"/>
                  <a:gd name="connsiteY2" fmla="*/ 320040 h 604520"/>
                  <a:gd name="connsiteX3" fmla="*/ 50800 w 177800"/>
                  <a:gd name="connsiteY3" fmla="*/ 604520 h 604520"/>
                  <a:gd name="connsiteX4" fmla="*/ 177800 w 177800"/>
                  <a:gd name="connsiteY4" fmla="*/ 406400 h 604520"/>
                  <a:gd name="connsiteX5" fmla="*/ 167640 w 177800"/>
                  <a:gd name="connsiteY5" fmla="*/ 187960 h 604520"/>
                  <a:gd name="connsiteX6" fmla="*/ 50800 w 177800"/>
                  <a:gd name="connsiteY6" fmla="*/ 0 h 60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7800" h="604520">
                    <a:moveTo>
                      <a:pt x="50800" y="0"/>
                    </a:moveTo>
                    <a:lnTo>
                      <a:pt x="0" y="127000"/>
                    </a:lnTo>
                    <a:lnTo>
                      <a:pt x="81280" y="320040"/>
                    </a:lnTo>
                    <a:lnTo>
                      <a:pt x="50800" y="604520"/>
                    </a:lnTo>
                    <a:lnTo>
                      <a:pt x="177800" y="406400"/>
                    </a:lnTo>
                    <a:lnTo>
                      <a:pt x="167640" y="18796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 13"/>
              <p:cNvSpPr/>
              <p:nvPr/>
            </p:nvSpPr>
            <p:spPr bwMode="auto">
              <a:xfrm>
                <a:off x="6558334" y="3486114"/>
                <a:ext cx="406400" cy="665480"/>
              </a:xfrm>
              <a:custGeom>
                <a:avLst/>
                <a:gdLst>
                  <a:gd name="connsiteX0" fmla="*/ 71120 w 406400"/>
                  <a:gd name="connsiteY0" fmla="*/ 0 h 665480"/>
                  <a:gd name="connsiteX1" fmla="*/ 172720 w 406400"/>
                  <a:gd name="connsiteY1" fmla="*/ 152400 h 665480"/>
                  <a:gd name="connsiteX2" fmla="*/ 289560 w 406400"/>
                  <a:gd name="connsiteY2" fmla="*/ 127000 h 665480"/>
                  <a:gd name="connsiteX3" fmla="*/ 76200 w 406400"/>
                  <a:gd name="connsiteY3" fmla="*/ 213360 h 665480"/>
                  <a:gd name="connsiteX4" fmla="*/ 0 w 406400"/>
                  <a:gd name="connsiteY4" fmla="*/ 223520 h 665480"/>
                  <a:gd name="connsiteX5" fmla="*/ 86360 w 406400"/>
                  <a:gd name="connsiteY5" fmla="*/ 264160 h 665480"/>
                  <a:gd name="connsiteX6" fmla="*/ 218440 w 406400"/>
                  <a:gd name="connsiteY6" fmla="*/ 228600 h 665480"/>
                  <a:gd name="connsiteX7" fmla="*/ 35560 w 406400"/>
                  <a:gd name="connsiteY7" fmla="*/ 421640 h 665480"/>
                  <a:gd name="connsiteX8" fmla="*/ 40640 w 406400"/>
                  <a:gd name="connsiteY8" fmla="*/ 508000 h 665480"/>
                  <a:gd name="connsiteX9" fmla="*/ 172720 w 406400"/>
                  <a:gd name="connsiteY9" fmla="*/ 340360 h 665480"/>
                  <a:gd name="connsiteX10" fmla="*/ 106680 w 406400"/>
                  <a:gd name="connsiteY10" fmla="*/ 584200 h 665480"/>
                  <a:gd name="connsiteX11" fmla="*/ 172720 w 406400"/>
                  <a:gd name="connsiteY11" fmla="*/ 665480 h 665480"/>
                  <a:gd name="connsiteX12" fmla="*/ 218440 w 406400"/>
                  <a:gd name="connsiteY12" fmla="*/ 589280 h 665480"/>
                  <a:gd name="connsiteX13" fmla="*/ 198120 w 406400"/>
                  <a:gd name="connsiteY13" fmla="*/ 518160 h 665480"/>
                  <a:gd name="connsiteX14" fmla="*/ 233680 w 406400"/>
                  <a:gd name="connsiteY14" fmla="*/ 350520 h 665480"/>
                  <a:gd name="connsiteX15" fmla="*/ 345440 w 406400"/>
                  <a:gd name="connsiteY15" fmla="*/ 441960 h 665480"/>
                  <a:gd name="connsiteX16" fmla="*/ 254000 w 406400"/>
                  <a:gd name="connsiteY16" fmla="*/ 238760 h 665480"/>
                  <a:gd name="connsiteX17" fmla="*/ 406400 w 406400"/>
                  <a:gd name="connsiteY17" fmla="*/ 162560 h 665480"/>
                  <a:gd name="connsiteX18" fmla="*/ 391160 w 406400"/>
                  <a:gd name="connsiteY18" fmla="*/ 45720 h 665480"/>
                  <a:gd name="connsiteX19" fmla="*/ 314960 w 406400"/>
                  <a:gd name="connsiteY19" fmla="*/ 86360 h 665480"/>
                  <a:gd name="connsiteX20" fmla="*/ 177800 w 406400"/>
                  <a:gd name="connsiteY20" fmla="*/ 45720 h 665480"/>
                  <a:gd name="connsiteX21" fmla="*/ 71120 w 406400"/>
                  <a:gd name="connsiteY21" fmla="*/ 0 h 665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6400" h="665480">
                    <a:moveTo>
                      <a:pt x="71120" y="0"/>
                    </a:moveTo>
                    <a:lnTo>
                      <a:pt x="172720" y="152400"/>
                    </a:lnTo>
                    <a:lnTo>
                      <a:pt x="289560" y="127000"/>
                    </a:lnTo>
                    <a:lnTo>
                      <a:pt x="76200" y="213360"/>
                    </a:lnTo>
                    <a:lnTo>
                      <a:pt x="0" y="223520"/>
                    </a:lnTo>
                    <a:lnTo>
                      <a:pt x="86360" y="264160"/>
                    </a:lnTo>
                    <a:lnTo>
                      <a:pt x="218440" y="228600"/>
                    </a:lnTo>
                    <a:lnTo>
                      <a:pt x="35560" y="421640"/>
                    </a:lnTo>
                    <a:lnTo>
                      <a:pt x="40640" y="508000"/>
                    </a:lnTo>
                    <a:lnTo>
                      <a:pt x="172720" y="340360"/>
                    </a:lnTo>
                    <a:lnTo>
                      <a:pt x="106680" y="584200"/>
                    </a:lnTo>
                    <a:lnTo>
                      <a:pt x="172720" y="665480"/>
                    </a:lnTo>
                    <a:lnTo>
                      <a:pt x="218440" y="589280"/>
                    </a:lnTo>
                    <a:lnTo>
                      <a:pt x="198120" y="518160"/>
                    </a:lnTo>
                    <a:lnTo>
                      <a:pt x="233680" y="350520"/>
                    </a:lnTo>
                    <a:lnTo>
                      <a:pt x="345440" y="441960"/>
                    </a:lnTo>
                    <a:lnTo>
                      <a:pt x="254000" y="238760"/>
                    </a:lnTo>
                    <a:lnTo>
                      <a:pt x="406400" y="162560"/>
                    </a:lnTo>
                    <a:lnTo>
                      <a:pt x="391160" y="45720"/>
                    </a:lnTo>
                    <a:lnTo>
                      <a:pt x="314960" y="86360"/>
                    </a:lnTo>
                    <a:lnTo>
                      <a:pt x="177800" y="45720"/>
                    </a:lnTo>
                    <a:lnTo>
                      <a:pt x="7112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 14"/>
              <p:cNvSpPr/>
              <p:nvPr/>
            </p:nvSpPr>
            <p:spPr bwMode="auto">
              <a:xfrm>
                <a:off x="6974894" y="3506434"/>
                <a:ext cx="294640" cy="132080"/>
              </a:xfrm>
              <a:custGeom>
                <a:avLst/>
                <a:gdLst>
                  <a:gd name="connsiteX0" fmla="*/ 0 w 294640"/>
                  <a:gd name="connsiteY0" fmla="*/ 0 h 132080"/>
                  <a:gd name="connsiteX1" fmla="*/ 45720 w 294640"/>
                  <a:gd name="connsiteY1" fmla="*/ 132080 h 132080"/>
                  <a:gd name="connsiteX2" fmla="*/ 294640 w 294640"/>
                  <a:gd name="connsiteY2" fmla="*/ 15240 h 132080"/>
                  <a:gd name="connsiteX3" fmla="*/ 111760 w 294640"/>
                  <a:gd name="connsiteY3" fmla="*/ 40640 h 132080"/>
                  <a:gd name="connsiteX4" fmla="*/ 0 w 294640"/>
                  <a:gd name="connsiteY4" fmla="*/ 0 h 13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640" h="132080">
                    <a:moveTo>
                      <a:pt x="0" y="0"/>
                    </a:moveTo>
                    <a:lnTo>
                      <a:pt x="45720" y="132080"/>
                    </a:lnTo>
                    <a:lnTo>
                      <a:pt x="294640" y="15240"/>
                    </a:lnTo>
                    <a:lnTo>
                      <a:pt x="1117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 15"/>
              <p:cNvSpPr/>
              <p:nvPr/>
            </p:nvSpPr>
            <p:spPr bwMode="auto">
              <a:xfrm>
                <a:off x="6944414" y="3587714"/>
                <a:ext cx="381000" cy="228600"/>
              </a:xfrm>
              <a:custGeom>
                <a:avLst/>
                <a:gdLst>
                  <a:gd name="connsiteX0" fmla="*/ 20320 w 381000"/>
                  <a:gd name="connsiteY0" fmla="*/ 213360 h 228600"/>
                  <a:gd name="connsiteX1" fmla="*/ 0 w 381000"/>
                  <a:gd name="connsiteY1" fmla="*/ 127000 h 228600"/>
                  <a:gd name="connsiteX2" fmla="*/ 304800 w 381000"/>
                  <a:gd name="connsiteY2" fmla="*/ 0 h 228600"/>
                  <a:gd name="connsiteX3" fmla="*/ 381000 w 381000"/>
                  <a:gd name="connsiteY3" fmla="*/ 81280 h 228600"/>
                  <a:gd name="connsiteX4" fmla="*/ 304800 w 381000"/>
                  <a:gd name="connsiteY4" fmla="*/ 198120 h 228600"/>
                  <a:gd name="connsiteX5" fmla="*/ 76200 w 381000"/>
                  <a:gd name="connsiteY5" fmla="*/ 228600 h 228600"/>
                  <a:gd name="connsiteX6" fmla="*/ 254000 w 381000"/>
                  <a:gd name="connsiteY6" fmla="*/ 172720 h 228600"/>
                  <a:gd name="connsiteX7" fmla="*/ 289560 w 381000"/>
                  <a:gd name="connsiteY7" fmla="*/ 96520 h 228600"/>
                  <a:gd name="connsiteX8" fmla="*/ 218440 w 381000"/>
                  <a:gd name="connsiteY8" fmla="*/ 86360 h 228600"/>
                  <a:gd name="connsiteX9" fmla="*/ 86360 w 381000"/>
                  <a:gd name="connsiteY9" fmla="*/ 142240 h 228600"/>
                  <a:gd name="connsiteX10" fmla="*/ 20320 w 381000"/>
                  <a:gd name="connsiteY10" fmla="*/ 21336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1000" h="228600">
                    <a:moveTo>
                      <a:pt x="20320" y="213360"/>
                    </a:moveTo>
                    <a:lnTo>
                      <a:pt x="0" y="127000"/>
                    </a:lnTo>
                    <a:lnTo>
                      <a:pt x="304800" y="0"/>
                    </a:lnTo>
                    <a:lnTo>
                      <a:pt x="381000" y="81280"/>
                    </a:lnTo>
                    <a:lnTo>
                      <a:pt x="304800" y="198120"/>
                    </a:lnTo>
                    <a:lnTo>
                      <a:pt x="76200" y="228600"/>
                    </a:lnTo>
                    <a:lnTo>
                      <a:pt x="254000" y="172720"/>
                    </a:lnTo>
                    <a:lnTo>
                      <a:pt x="289560" y="96520"/>
                    </a:lnTo>
                    <a:lnTo>
                      <a:pt x="218440" y="86360"/>
                    </a:lnTo>
                    <a:lnTo>
                      <a:pt x="86360" y="142240"/>
                    </a:lnTo>
                    <a:lnTo>
                      <a:pt x="20320" y="21336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 16"/>
              <p:cNvSpPr/>
              <p:nvPr/>
            </p:nvSpPr>
            <p:spPr bwMode="auto">
              <a:xfrm>
                <a:off x="6888534" y="3790914"/>
                <a:ext cx="436880" cy="365760"/>
              </a:xfrm>
              <a:custGeom>
                <a:avLst/>
                <a:gdLst>
                  <a:gd name="connsiteX0" fmla="*/ 66040 w 436880"/>
                  <a:gd name="connsiteY0" fmla="*/ 350520 h 365760"/>
                  <a:gd name="connsiteX1" fmla="*/ 0 w 436880"/>
                  <a:gd name="connsiteY1" fmla="*/ 264160 h 365760"/>
                  <a:gd name="connsiteX2" fmla="*/ 55880 w 436880"/>
                  <a:gd name="connsiteY2" fmla="*/ 60960 h 365760"/>
                  <a:gd name="connsiteX3" fmla="*/ 218440 w 436880"/>
                  <a:gd name="connsiteY3" fmla="*/ 60960 h 365760"/>
                  <a:gd name="connsiteX4" fmla="*/ 401320 w 436880"/>
                  <a:gd name="connsiteY4" fmla="*/ 0 h 365760"/>
                  <a:gd name="connsiteX5" fmla="*/ 436880 w 436880"/>
                  <a:gd name="connsiteY5" fmla="*/ 76200 h 365760"/>
                  <a:gd name="connsiteX6" fmla="*/ 381000 w 436880"/>
                  <a:gd name="connsiteY6" fmla="*/ 320040 h 365760"/>
                  <a:gd name="connsiteX7" fmla="*/ 208280 w 436880"/>
                  <a:gd name="connsiteY7" fmla="*/ 365760 h 365760"/>
                  <a:gd name="connsiteX8" fmla="*/ 314960 w 436880"/>
                  <a:gd name="connsiteY8" fmla="*/ 299720 h 365760"/>
                  <a:gd name="connsiteX9" fmla="*/ 345440 w 436880"/>
                  <a:gd name="connsiteY9" fmla="*/ 208280 h 365760"/>
                  <a:gd name="connsiteX10" fmla="*/ 228600 w 436880"/>
                  <a:gd name="connsiteY10" fmla="*/ 238760 h 365760"/>
                  <a:gd name="connsiteX11" fmla="*/ 340360 w 436880"/>
                  <a:gd name="connsiteY11" fmla="*/ 162560 h 365760"/>
                  <a:gd name="connsiteX12" fmla="*/ 314960 w 436880"/>
                  <a:gd name="connsiteY12" fmla="*/ 60960 h 365760"/>
                  <a:gd name="connsiteX13" fmla="*/ 218440 w 436880"/>
                  <a:gd name="connsiteY13" fmla="*/ 121920 h 365760"/>
                  <a:gd name="connsiteX14" fmla="*/ 213360 w 436880"/>
                  <a:gd name="connsiteY14" fmla="*/ 248920 h 365760"/>
                  <a:gd name="connsiteX15" fmla="*/ 152400 w 436880"/>
                  <a:gd name="connsiteY15" fmla="*/ 127000 h 365760"/>
                  <a:gd name="connsiteX16" fmla="*/ 91440 w 436880"/>
                  <a:gd name="connsiteY16" fmla="*/ 127000 h 365760"/>
                  <a:gd name="connsiteX17" fmla="*/ 66040 w 436880"/>
                  <a:gd name="connsiteY17" fmla="*/ 208280 h 365760"/>
                  <a:gd name="connsiteX18" fmla="*/ 177800 w 436880"/>
                  <a:gd name="connsiteY18" fmla="*/ 248920 h 365760"/>
                  <a:gd name="connsiteX19" fmla="*/ 86360 w 436880"/>
                  <a:gd name="connsiteY19" fmla="*/ 269240 h 365760"/>
                  <a:gd name="connsiteX20" fmla="*/ 116840 w 436880"/>
                  <a:gd name="connsiteY20" fmla="*/ 330200 h 365760"/>
                  <a:gd name="connsiteX21" fmla="*/ 198120 w 436880"/>
                  <a:gd name="connsiteY21" fmla="*/ 279400 h 365760"/>
                  <a:gd name="connsiteX22" fmla="*/ 193040 w 436880"/>
                  <a:gd name="connsiteY22" fmla="*/ 345440 h 365760"/>
                  <a:gd name="connsiteX23" fmla="*/ 66040 w 436880"/>
                  <a:gd name="connsiteY23" fmla="*/ 35052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36880" h="365760">
                    <a:moveTo>
                      <a:pt x="66040" y="350520"/>
                    </a:moveTo>
                    <a:lnTo>
                      <a:pt x="0" y="264160"/>
                    </a:lnTo>
                    <a:lnTo>
                      <a:pt x="55880" y="60960"/>
                    </a:lnTo>
                    <a:lnTo>
                      <a:pt x="218440" y="60960"/>
                    </a:lnTo>
                    <a:lnTo>
                      <a:pt x="401320" y="0"/>
                    </a:lnTo>
                    <a:lnTo>
                      <a:pt x="436880" y="76200"/>
                    </a:lnTo>
                    <a:lnTo>
                      <a:pt x="381000" y="320040"/>
                    </a:lnTo>
                    <a:lnTo>
                      <a:pt x="208280" y="365760"/>
                    </a:lnTo>
                    <a:lnTo>
                      <a:pt x="314960" y="299720"/>
                    </a:lnTo>
                    <a:lnTo>
                      <a:pt x="345440" y="208280"/>
                    </a:lnTo>
                    <a:lnTo>
                      <a:pt x="228600" y="238760"/>
                    </a:lnTo>
                    <a:lnTo>
                      <a:pt x="340360" y="162560"/>
                    </a:lnTo>
                    <a:lnTo>
                      <a:pt x="314960" y="60960"/>
                    </a:lnTo>
                    <a:lnTo>
                      <a:pt x="218440" y="121920"/>
                    </a:lnTo>
                    <a:lnTo>
                      <a:pt x="213360" y="248920"/>
                    </a:lnTo>
                    <a:lnTo>
                      <a:pt x="152400" y="127000"/>
                    </a:lnTo>
                    <a:lnTo>
                      <a:pt x="91440" y="127000"/>
                    </a:lnTo>
                    <a:lnTo>
                      <a:pt x="66040" y="208280"/>
                    </a:lnTo>
                    <a:lnTo>
                      <a:pt x="177800" y="248920"/>
                    </a:lnTo>
                    <a:lnTo>
                      <a:pt x="86360" y="269240"/>
                    </a:lnTo>
                    <a:lnTo>
                      <a:pt x="116840" y="330200"/>
                    </a:lnTo>
                    <a:lnTo>
                      <a:pt x="198120" y="279400"/>
                    </a:lnTo>
                    <a:lnTo>
                      <a:pt x="193040" y="345440"/>
                    </a:lnTo>
                    <a:lnTo>
                      <a:pt x="66040" y="35052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 17"/>
              <p:cNvSpPr/>
              <p:nvPr/>
            </p:nvSpPr>
            <p:spPr bwMode="auto">
              <a:xfrm>
                <a:off x="6963111" y="2442174"/>
                <a:ext cx="703585" cy="827264"/>
              </a:xfrm>
              <a:custGeom>
                <a:avLst/>
                <a:gdLst>
                  <a:gd name="connsiteX0" fmla="*/ 0 w 853440"/>
                  <a:gd name="connsiteY0" fmla="*/ 350520 h 889000"/>
                  <a:gd name="connsiteX1" fmla="*/ 370840 w 853440"/>
                  <a:gd name="connsiteY1" fmla="*/ 15240 h 889000"/>
                  <a:gd name="connsiteX2" fmla="*/ 558800 w 853440"/>
                  <a:gd name="connsiteY2" fmla="*/ 0 h 889000"/>
                  <a:gd name="connsiteX3" fmla="*/ 706120 w 853440"/>
                  <a:gd name="connsiteY3" fmla="*/ 76200 h 889000"/>
                  <a:gd name="connsiteX4" fmla="*/ 777240 w 853440"/>
                  <a:gd name="connsiteY4" fmla="*/ 274320 h 889000"/>
                  <a:gd name="connsiteX5" fmla="*/ 782320 w 853440"/>
                  <a:gd name="connsiteY5" fmla="*/ 325120 h 889000"/>
                  <a:gd name="connsiteX6" fmla="*/ 787400 w 853440"/>
                  <a:gd name="connsiteY6" fmla="*/ 340360 h 889000"/>
                  <a:gd name="connsiteX7" fmla="*/ 741680 w 853440"/>
                  <a:gd name="connsiteY7" fmla="*/ 492760 h 889000"/>
                  <a:gd name="connsiteX8" fmla="*/ 853440 w 853440"/>
                  <a:gd name="connsiteY8" fmla="*/ 680720 h 889000"/>
                  <a:gd name="connsiteX9" fmla="*/ 746760 w 853440"/>
                  <a:gd name="connsiteY9" fmla="*/ 889000 h 889000"/>
                  <a:gd name="connsiteX10" fmla="*/ 365760 w 853440"/>
                  <a:gd name="connsiteY10" fmla="*/ 787400 h 889000"/>
                  <a:gd name="connsiteX11" fmla="*/ 685800 w 853440"/>
                  <a:gd name="connsiteY11" fmla="*/ 802640 h 889000"/>
                  <a:gd name="connsiteX12" fmla="*/ 731520 w 853440"/>
                  <a:gd name="connsiteY12" fmla="*/ 594360 h 889000"/>
                  <a:gd name="connsiteX13" fmla="*/ 655320 w 853440"/>
                  <a:gd name="connsiteY13" fmla="*/ 528320 h 889000"/>
                  <a:gd name="connsiteX14" fmla="*/ 497840 w 853440"/>
                  <a:gd name="connsiteY14" fmla="*/ 665480 h 889000"/>
                  <a:gd name="connsiteX15" fmla="*/ 660400 w 853440"/>
                  <a:gd name="connsiteY15" fmla="*/ 421640 h 889000"/>
                  <a:gd name="connsiteX16" fmla="*/ 543560 w 853440"/>
                  <a:gd name="connsiteY16" fmla="*/ 203200 h 889000"/>
                  <a:gd name="connsiteX17" fmla="*/ 381000 w 853440"/>
                  <a:gd name="connsiteY17" fmla="*/ 274320 h 889000"/>
                  <a:gd name="connsiteX18" fmla="*/ 508000 w 853440"/>
                  <a:gd name="connsiteY18" fmla="*/ 106680 h 889000"/>
                  <a:gd name="connsiteX19" fmla="*/ 436880 w 853440"/>
                  <a:gd name="connsiteY19" fmla="*/ 101600 h 889000"/>
                  <a:gd name="connsiteX20" fmla="*/ 0 w 853440"/>
                  <a:gd name="connsiteY20" fmla="*/ 35052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3440" h="889000">
                    <a:moveTo>
                      <a:pt x="0" y="350520"/>
                    </a:moveTo>
                    <a:lnTo>
                      <a:pt x="370840" y="15240"/>
                    </a:lnTo>
                    <a:lnTo>
                      <a:pt x="558800" y="0"/>
                    </a:lnTo>
                    <a:lnTo>
                      <a:pt x="706120" y="76200"/>
                    </a:lnTo>
                    <a:lnTo>
                      <a:pt x="777240" y="274320"/>
                    </a:lnTo>
                    <a:cubicBezTo>
                      <a:pt x="778933" y="291253"/>
                      <a:pt x="779732" y="308300"/>
                      <a:pt x="782320" y="325120"/>
                    </a:cubicBezTo>
                    <a:cubicBezTo>
                      <a:pt x="783134" y="330413"/>
                      <a:pt x="787400" y="340360"/>
                      <a:pt x="787400" y="340360"/>
                    </a:cubicBezTo>
                    <a:lnTo>
                      <a:pt x="741680" y="492760"/>
                    </a:lnTo>
                    <a:lnTo>
                      <a:pt x="853440" y="680720"/>
                    </a:lnTo>
                    <a:lnTo>
                      <a:pt x="746760" y="889000"/>
                    </a:lnTo>
                    <a:lnTo>
                      <a:pt x="365760" y="787400"/>
                    </a:lnTo>
                    <a:lnTo>
                      <a:pt x="685800" y="802640"/>
                    </a:lnTo>
                    <a:lnTo>
                      <a:pt x="731520" y="594360"/>
                    </a:lnTo>
                    <a:lnTo>
                      <a:pt x="655320" y="528320"/>
                    </a:lnTo>
                    <a:lnTo>
                      <a:pt x="497840" y="665480"/>
                    </a:lnTo>
                    <a:lnTo>
                      <a:pt x="660400" y="421640"/>
                    </a:lnTo>
                    <a:lnTo>
                      <a:pt x="543560" y="203200"/>
                    </a:lnTo>
                    <a:lnTo>
                      <a:pt x="381000" y="274320"/>
                    </a:lnTo>
                    <a:lnTo>
                      <a:pt x="508000" y="106680"/>
                    </a:lnTo>
                    <a:lnTo>
                      <a:pt x="436880" y="101600"/>
                    </a:lnTo>
                    <a:lnTo>
                      <a:pt x="0" y="35052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 18"/>
              <p:cNvSpPr/>
              <p:nvPr/>
            </p:nvSpPr>
            <p:spPr bwMode="auto">
              <a:xfrm>
                <a:off x="6152247" y="2426934"/>
                <a:ext cx="569569" cy="808355"/>
              </a:xfrm>
              <a:custGeom>
                <a:avLst/>
                <a:gdLst>
                  <a:gd name="connsiteX0" fmla="*/ 690880 w 690880"/>
                  <a:gd name="connsiteY0" fmla="*/ 259080 h 868680"/>
                  <a:gd name="connsiteX1" fmla="*/ 431800 w 690880"/>
                  <a:gd name="connsiteY1" fmla="*/ 0 h 868680"/>
                  <a:gd name="connsiteX2" fmla="*/ 213360 w 690880"/>
                  <a:gd name="connsiteY2" fmla="*/ 106680 h 868680"/>
                  <a:gd name="connsiteX3" fmla="*/ 20320 w 690880"/>
                  <a:gd name="connsiteY3" fmla="*/ 452120 h 868680"/>
                  <a:gd name="connsiteX4" fmla="*/ 121920 w 690880"/>
                  <a:gd name="connsiteY4" fmla="*/ 508000 h 868680"/>
                  <a:gd name="connsiteX5" fmla="*/ 0 w 690880"/>
                  <a:gd name="connsiteY5" fmla="*/ 624840 h 868680"/>
                  <a:gd name="connsiteX6" fmla="*/ 66040 w 690880"/>
                  <a:gd name="connsiteY6" fmla="*/ 868680 h 868680"/>
                  <a:gd name="connsiteX7" fmla="*/ 279400 w 690880"/>
                  <a:gd name="connsiteY7" fmla="*/ 802640 h 868680"/>
                  <a:gd name="connsiteX8" fmla="*/ 502920 w 690880"/>
                  <a:gd name="connsiteY8" fmla="*/ 833120 h 868680"/>
                  <a:gd name="connsiteX9" fmla="*/ 274320 w 690880"/>
                  <a:gd name="connsiteY9" fmla="*/ 751840 h 868680"/>
                  <a:gd name="connsiteX10" fmla="*/ 157480 w 690880"/>
                  <a:gd name="connsiteY10" fmla="*/ 782320 h 868680"/>
                  <a:gd name="connsiteX11" fmla="*/ 116840 w 690880"/>
                  <a:gd name="connsiteY11" fmla="*/ 609600 h 868680"/>
                  <a:gd name="connsiteX12" fmla="*/ 375920 w 690880"/>
                  <a:gd name="connsiteY12" fmla="*/ 645160 h 868680"/>
                  <a:gd name="connsiteX13" fmla="*/ 116840 w 690880"/>
                  <a:gd name="connsiteY13" fmla="*/ 513080 h 868680"/>
                  <a:gd name="connsiteX14" fmla="*/ 259080 w 690880"/>
                  <a:gd name="connsiteY14" fmla="*/ 162560 h 868680"/>
                  <a:gd name="connsiteX15" fmla="*/ 411480 w 690880"/>
                  <a:gd name="connsiteY15" fmla="*/ 66040 h 868680"/>
                  <a:gd name="connsiteX16" fmla="*/ 457200 w 690880"/>
                  <a:gd name="connsiteY16" fmla="*/ 157480 h 868680"/>
                  <a:gd name="connsiteX17" fmla="*/ 508000 w 690880"/>
                  <a:gd name="connsiteY17" fmla="*/ 127000 h 868680"/>
                  <a:gd name="connsiteX18" fmla="*/ 690880 w 690880"/>
                  <a:gd name="connsiteY18" fmla="*/ 259080 h 86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90880" h="868680">
                    <a:moveTo>
                      <a:pt x="690880" y="259080"/>
                    </a:moveTo>
                    <a:lnTo>
                      <a:pt x="431800" y="0"/>
                    </a:lnTo>
                    <a:lnTo>
                      <a:pt x="213360" y="106680"/>
                    </a:lnTo>
                    <a:lnTo>
                      <a:pt x="20320" y="452120"/>
                    </a:lnTo>
                    <a:lnTo>
                      <a:pt x="121920" y="508000"/>
                    </a:lnTo>
                    <a:lnTo>
                      <a:pt x="0" y="624840"/>
                    </a:lnTo>
                    <a:lnTo>
                      <a:pt x="66040" y="868680"/>
                    </a:lnTo>
                    <a:lnTo>
                      <a:pt x="279400" y="802640"/>
                    </a:lnTo>
                    <a:lnTo>
                      <a:pt x="502920" y="833120"/>
                    </a:lnTo>
                    <a:lnTo>
                      <a:pt x="274320" y="751840"/>
                    </a:lnTo>
                    <a:lnTo>
                      <a:pt x="157480" y="782320"/>
                    </a:lnTo>
                    <a:lnTo>
                      <a:pt x="116840" y="609600"/>
                    </a:lnTo>
                    <a:lnTo>
                      <a:pt x="375920" y="645160"/>
                    </a:lnTo>
                    <a:lnTo>
                      <a:pt x="116840" y="513080"/>
                    </a:lnTo>
                    <a:lnTo>
                      <a:pt x="259080" y="162560"/>
                    </a:lnTo>
                    <a:lnTo>
                      <a:pt x="411480" y="66040"/>
                    </a:lnTo>
                    <a:lnTo>
                      <a:pt x="457200" y="157480"/>
                    </a:lnTo>
                    <a:lnTo>
                      <a:pt x="508000" y="127000"/>
                    </a:lnTo>
                    <a:lnTo>
                      <a:pt x="690880" y="25908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 19"/>
              <p:cNvSpPr/>
              <p:nvPr/>
            </p:nvSpPr>
            <p:spPr bwMode="auto">
              <a:xfrm>
                <a:off x="6597264" y="3072094"/>
                <a:ext cx="226152" cy="146544"/>
              </a:xfrm>
              <a:custGeom>
                <a:avLst/>
                <a:gdLst>
                  <a:gd name="connsiteX0" fmla="*/ 0 w 274320"/>
                  <a:gd name="connsiteY0" fmla="*/ 91440 h 157480"/>
                  <a:gd name="connsiteX1" fmla="*/ 121920 w 274320"/>
                  <a:gd name="connsiteY1" fmla="*/ 0 h 157480"/>
                  <a:gd name="connsiteX2" fmla="*/ 274320 w 274320"/>
                  <a:gd name="connsiteY2" fmla="*/ 157480 h 157480"/>
                  <a:gd name="connsiteX3" fmla="*/ 132080 w 274320"/>
                  <a:gd name="connsiteY3" fmla="*/ 91440 h 157480"/>
                  <a:gd name="connsiteX4" fmla="*/ 0 w 274320"/>
                  <a:gd name="connsiteY4" fmla="*/ 91440 h 15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" h="157480">
                    <a:moveTo>
                      <a:pt x="0" y="91440"/>
                    </a:moveTo>
                    <a:lnTo>
                      <a:pt x="121920" y="0"/>
                    </a:lnTo>
                    <a:lnTo>
                      <a:pt x="274320" y="157480"/>
                    </a:lnTo>
                    <a:lnTo>
                      <a:pt x="132080" y="91440"/>
                    </a:lnTo>
                    <a:lnTo>
                      <a:pt x="0" y="9144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 20"/>
              <p:cNvSpPr/>
              <p:nvPr/>
            </p:nvSpPr>
            <p:spPr bwMode="auto">
              <a:xfrm>
                <a:off x="6949220" y="3011134"/>
                <a:ext cx="280596" cy="132362"/>
              </a:xfrm>
              <a:custGeom>
                <a:avLst/>
                <a:gdLst>
                  <a:gd name="connsiteX0" fmla="*/ 0 w 340360"/>
                  <a:gd name="connsiteY0" fmla="*/ 142240 h 142240"/>
                  <a:gd name="connsiteX1" fmla="*/ 172720 w 340360"/>
                  <a:gd name="connsiteY1" fmla="*/ 0 h 142240"/>
                  <a:gd name="connsiteX2" fmla="*/ 340360 w 340360"/>
                  <a:gd name="connsiteY2" fmla="*/ 116840 h 142240"/>
                  <a:gd name="connsiteX3" fmla="*/ 147320 w 340360"/>
                  <a:gd name="connsiteY3" fmla="*/ 60960 h 142240"/>
                  <a:gd name="connsiteX4" fmla="*/ 0 w 340360"/>
                  <a:gd name="connsiteY4" fmla="*/ 142240 h 14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360" h="142240">
                    <a:moveTo>
                      <a:pt x="0" y="142240"/>
                    </a:moveTo>
                    <a:lnTo>
                      <a:pt x="172720" y="0"/>
                    </a:lnTo>
                    <a:lnTo>
                      <a:pt x="340360" y="116840"/>
                    </a:lnTo>
                    <a:lnTo>
                      <a:pt x="147320" y="60960"/>
                    </a:lnTo>
                    <a:lnTo>
                      <a:pt x="0" y="14224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 21"/>
              <p:cNvSpPr/>
              <p:nvPr/>
            </p:nvSpPr>
            <p:spPr bwMode="auto">
              <a:xfrm>
                <a:off x="6473825" y="3214406"/>
                <a:ext cx="1026062" cy="170180"/>
              </a:xfrm>
              <a:custGeom>
                <a:avLst/>
                <a:gdLst>
                  <a:gd name="connsiteX0" fmla="*/ 0 w 1244600"/>
                  <a:gd name="connsiteY0" fmla="*/ 152400 h 182880"/>
                  <a:gd name="connsiteX1" fmla="*/ 375920 w 1244600"/>
                  <a:gd name="connsiteY1" fmla="*/ 55880 h 182880"/>
                  <a:gd name="connsiteX2" fmla="*/ 350520 w 1244600"/>
                  <a:gd name="connsiteY2" fmla="*/ 137160 h 182880"/>
                  <a:gd name="connsiteX3" fmla="*/ 508000 w 1244600"/>
                  <a:gd name="connsiteY3" fmla="*/ 50800 h 182880"/>
                  <a:gd name="connsiteX4" fmla="*/ 553720 w 1244600"/>
                  <a:gd name="connsiteY4" fmla="*/ 137160 h 182880"/>
                  <a:gd name="connsiteX5" fmla="*/ 619760 w 1244600"/>
                  <a:gd name="connsiteY5" fmla="*/ 10160 h 182880"/>
                  <a:gd name="connsiteX6" fmla="*/ 751840 w 1244600"/>
                  <a:gd name="connsiteY6" fmla="*/ 132080 h 182880"/>
                  <a:gd name="connsiteX7" fmla="*/ 731520 w 1244600"/>
                  <a:gd name="connsiteY7" fmla="*/ 0 h 182880"/>
                  <a:gd name="connsiteX8" fmla="*/ 1244600 w 1244600"/>
                  <a:gd name="connsiteY8" fmla="*/ 147320 h 182880"/>
                  <a:gd name="connsiteX9" fmla="*/ 812800 w 1244600"/>
                  <a:gd name="connsiteY9" fmla="*/ 66040 h 182880"/>
                  <a:gd name="connsiteX10" fmla="*/ 787400 w 1244600"/>
                  <a:gd name="connsiteY10" fmla="*/ 177800 h 182880"/>
                  <a:gd name="connsiteX11" fmla="*/ 650240 w 1244600"/>
                  <a:gd name="connsiteY11" fmla="*/ 91440 h 182880"/>
                  <a:gd name="connsiteX12" fmla="*/ 568960 w 1244600"/>
                  <a:gd name="connsiteY12" fmla="*/ 172720 h 182880"/>
                  <a:gd name="connsiteX13" fmla="*/ 492760 w 1244600"/>
                  <a:gd name="connsiteY13" fmla="*/ 127000 h 182880"/>
                  <a:gd name="connsiteX14" fmla="*/ 304800 w 1244600"/>
                  <a:gd name="connsiteY14" fmla="*/ 182880 h 182880"/>
                  <a:gd name="connsiteX15" fmla="*/ 304800 w 1244600"/>
                  <a:gd name="connsiteY15" fmla="*/ 106680 h 182880"/>
                  <a:gd name="connsiteX16" fmla="*/ 0 w 1244600"/>
                  <a:gd name="connsiteY16" fmla="*/ 152400 h 18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44600" h="182880">
                    <a:moveTo>
                      <a:pt x="0" y="152400"/>
                    </a:moveTo>
                    <a:lnTo>
                      <a:pt x="375920" y="55880"/>
                    </a:lnTo>
                    <a:lnTo>
                      <a:pt x="350520" y="137160"/>
                    </a:lnTo>
                    <a:lnTo>
                      <a:pt x="508000" y="50800"/>
                    </a:lnTo>
                    <a:lnTo>
                      <a:pt x="553720" y="137160"/>
                    </a:lnTo>
                    <a:lnTo>
                      <a:pt x="619760" y="10160"/>
                    </a:lnTo>
                    <a:lnTo>
                      <a:pt x="751840" y="132080"/>
                    </a:lnTo>
                    <a:lnTo>
                      <a:pt x="731520" y="0"/>
                    </a:lnTo>
                    <a:lnTo>
                      <a:pt x="1244600" y="147320"/>
                    </a:lnTo>
                    <a:lnTo>
                      <a:pt x="812800" y="66040"/>
                    </a:lnTo>
                    <a:lnTo>
                      <a:pt x="787400" y="177800"/>
                    </a:lnTo>
                    <a:lnTo>
                      <a:pt x="650240" y="91440"/>
                    </a:lnTo>
                    <a:lnTo>
                      <a:pt x="568960" y="172720"/>
                    </a:lnTo>
                    <a:lnTo>
                      <a:pt x="492760" y="127000"/>
                    </a:lnTo>
                    <a:lnTo>
                      <a:pt x="304800" y="182880"/>
                    </a:lnTo>
                    <a:lnTo>
                      <a:pt x="304800" y="10668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 22"/>
              <p:cNvSpPr/>
              <p:nvPr/>
            </p:nvSpPr>
            <p:spPr bwMode="auto">
              <a:xfrm>
                <a:off x="6370917" y="2625054"/>
                <a:ext cx="355980" cy="373451"/>
              </a:xfrm>
              <a:custGeom>
                <a:avLst/>
                <a:gdLst>
                  <a:gd name="connsiteX0" fmla="*/ 233680 w 431800"/>
                  <a:gd name="connsiteY0" fmla="*/ 0 h 401320"/>
                  <a:gd name="connsiteX1" fmla="*/ 50800 w 431800"/>
                  <a:gd name="connsiteY1" fmla="*/ 111760 h 401320"/>
                  <a:gd name="connsiteX2" fmla="*/ 0 w 431800"/>
                  <a:gd name="connsiteY2" fmla="*/ 228600 h 401320"/>
                  <a:gd name="connsiteX3" fmla="*/ 111760 w 431800"/>
                  <a:gd name="connsiteY3" fmla="*/ 370840 h 401320"/>
                  <a:gd name="connsiteX4" fmla="*/ 279400 w 431800"/>
                  <a:gd name="connsiteY4" fmla="*/ 401320 h 401320"/>
                  <a:gd name="connsiteX5" fmla="*/ 391160 w 431800"/>
                  <a:gd name="connsiteY5" fmla="*/ 314960 h 401320"/>
                  <a:gd name="connsiteX6" fmla="*/ 431800 w 431800"/>
                  <a:gd name="connsiteY6" fmla="*/ 127000 h 401320"/>
                  <a:gd name="connsiteX7" fmla="*/ 233680 w 431800"/>
                  <a:gd name="connsiteY7" fmla="*/ 0 h 40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1800" h="401320">
                    <a:moveTo>
                      <a:pt x="233680" y="0"/>
                    </a:moveTo>
                    <a:lnTo>
                      <a:pt x="50800" y="111760"/>
                    </a:lnTo>
                    <a:lnTo>
                      <a:pt x="0" y="228600"/>
                    </a:lnTo>
                    <a:lnTo>
                      <a:pt x="111760" y="370840"/>
                    </a:lnTo>
                    <a:lnTo>
                      <a:pt x="279400" y="401320"/>
                    </a:lnTo>
                    <a:lnTo>
                      <a:pt x="391160" y="314960"/>
                    </a:lnTo>
                    <a:lnTo>
                      <a:pt x="431800" y="127000"/>
                    </a:lnTo>
                    <a:lnTo>
                      <a:pt x="23368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 23"/>
              <p:cNvSpPr/>
              <p:nvPr/>
            </p:nvSpPr>
            <p:spPr bwMode="auto">
              <a:xfrm>
                <a:off x="7024723" y="2680934"/>
                <a:ext cx="372733" cy="330906"/>
              </a:xfrm>
              <a:custGeom>
                <a:avLst/>
                <a:gdLst>
                  <a:gd name="connsiteX0" fmla="*/ 172720 w 452120"/>
                  <a:gd name="connsiteY0" fmla="*/ 0 h 355600"/>
                  <a:gd name="connsiteX1" fmla="*/ 0 w 452120"/>
                  <a:gd name="connsiteY1" fmla="*/ 177800 h 355600"/>
                  <a:gd name="connsiteX2" fmla="*/ 86360 w 452120"/>
                  <a:gd name="connsiteY2" fmla="*/ 284480 h 355600"/>
                  <a:gd name="connsiteX3" fmla="*/ 284480 w 452120"/>
                  <a:gd name="connsiteY3" fmla="*/ 355600 h 355600"/>
                  <a:gd name="connsiteX4" fmla="*/ 411480 w 452120"/>
                  <a:gd name="connsiteY4" fmla="*/ 259080 h 355600"/>
                  <a:gd name="connsiteX5" fmla="*/ 452120 w 452120"/>
                  <a:gd name="connsiteY5" fmla="*/ 152400 h 355600"/>
                  <a:gd name="connsiteX6" fmla="*/ 365760 w 452120"/>
                  <a:gd name="connsiteY6" fmla="*/ 45720 h 355600"/>
                  <a:gd name="connsiteX7" fmla="*/ 172720 w 452120"/>
                  <a:gd name="connsiteY7" fmla="*/ 0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2120" h="355600">
                    <a:moveTo>
                      <a:pt x="172720" y="0"/>
                    </a:moveTo>
                    <a:lnTo>
                      <a:pt x="0" y="177800"/>
                    </a:lnTo>
                    <a:lnTo>
                      <a:pt x="86360" y="284480"/>
                    </a:lnTo>
                    <a:lnTo>
                      <a:pt x="284480" y="355600"/>
                    </a:lnTo>
                    <a:lnTo>
                      <a:pt x="411480" y="259080"/>
                    </a:lnTo>
                    <a:lnTo>
                      <a:pt x="452120" y="152400"/>
                    </a:lnTo>
                    <a:lnTo>
                      <a:pt x="365760" y="45720"/>
                    </a:lnTo>
                    <a:lnTo>
                      <a:pt x="17272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4" name="フリーフォーム 623"/>
            <p:cNvSpPr/>
            <p:nvPr/>
          </p:nvSpPr>
          <p:spPr bwMode="auto">
            <a:xfrm>
              <a:off x="861060" y="1272540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フリーフォーム 624"/>
            <p:cNvSpPr/>
            <p:nvPr/>
          </p:nvSpPr>
          <p:spPr bwMode="auto">
            <a:xfrm>
              <a:off x="1329349" y="1300426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6" name="グループ化 625"/>
          <p:cNvGrpSpPr/>
          <p:nvPr/>
        </p:nvGrpSpPr>
        <p:grpSpPr>
          <a:xfrm>
            <a:off x="6103971" y="816940"/>
            <a:ext cx="1513596" cy="1631750"/>
            <a:chOff x="4229451" y="816940"/>
            <a:chExt cx="1513596" cy="1631750"/>
          </a:xfrm>
        </p:grpSpPr>
        <p:grpSp>
          <p:nvGrpSpPr>
            <p:cNvPr id="627" name="グループ化 626"/>
            <p:cNvGrpSpPr/>
            <p:nvPr/>
          </p:nvGrpSpPr>
          <p:grpSpPr>
            <a:xfrm>
              <a:off x="4229451" y="816940"/>
              <a:ext cx="1513596" cy="1631750"/>
              <a:chOff x="5848062" y="2045934"/>
              <a:chExt cx="2184400" cy="2354917"/>
            </a:xfrm>
          </p:grpSpPr>
          <p:sp>
            <p:nvSpPr>
              <p:cNvPr id="630" name="フリーフォーム 629"/>
              <p:cNvSpPr/>
              <p:nvPr/>
            </p:nvSpPr>
            <p:spPr bwMode="auto">
              <a:xfrm>
                <a:off x="6477982" y="4106211"/>
                <a:ext cx="924560" cy="294640"/>
              </a:xfrm>
              <a:custGeom>
                <a:avLst/>
                <a:gdLst>
                  <a:gd name="connsiteX0" fmla="*/ 25400 w 924560"/>
                  <a:gd name="connsiteY0" fmla="*/ 25400 h 294640"/>
                  <a:gd name="connsiteX1" fmla="*/ 0 w 924560"/>
                  <a:gd name="connsiteY1" fmla="*/ 198120 h 294640"/>
                  <a:gd name="connsiteX2" fmla="*/ 259080 w 924560"/>
                  <a:gd name="connsiteY2" fmla="*/ 294640 h 294640"/>
                  <a:gd name="connsiteX3" fmla="*/ 508000 w 924560"/>
                  <a:gd name="connsiteY3" fmla="*/ 254000 h 294640"/>
                  <a:gd name="connsiteX4" fmla="*/ 792480 w 924560"/>
                  <a:gd name="connsiteY4" fmla="*/ 248920 h 294640"/>
                  <a:gd name="connsiteX5" fmla="*/ 924560 w 924560"/>
                  <a:gd name="connsiteY5" fmla="*/ 0 h 294640"/>
                  <a:gd name="connsiteX6" fmla="*/ 25400 w 924560"/>
                  <a:gd name="connsiteY6" fmla="*/ 25400 h 29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4560" h="294640">
                    <a:moveTo>
                      <a:pt x="25400" y="25400"/>
                    </a:moveTo>
                    <a:lnTo>
                      <a:pt x="0" y="198120"/>
                    </a:lnTo>
                    <a:lnTo>
                      <a:pt x="259080" y="294640"/>
                    </a:lnTo>
                    <a:lnTo>
                      <a:pt x="508000" y="254000"/>
                    </a:lnTo>
                    <a:lnTo>
                      <a:pt x="792480" y="248920"/>
                    </a:lnTo>
                    <a:lnTo>
                      <a:pt x="924560" y="0"/>
                    </a:lnTo>
                    <a:lnTo>
                      <a:pt x="25400" y="25400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 630"/>
              <p:cNvSpPr/>
              <p:nvPr/>
            </p:nvSpPr>
            <p:spPr bwMode="auto">
              <a:xfrm>
                <a:off x="5848062" y="2045934"/>
                <a:ext cx="2184400" cy="2270760"/>
              </a:xfrm>
              <a:custGeom>
                <a:avLst/>
                <a:gdLst>
                  <a:gd name="connsiteX0" fmla="*/ 330200 w 2184400"/>
                  <a:gd name="connsiteY0" fmla="*/ 223520 h 2270760"/>
                  <a:gd name="connsiteX1" fmla="*/ 40640 w 2184400"/>
                  <a:gd name="connsiteY1" fmla="*/ 716280 h 2270760"/>
                  <a:gd name="connsiteX2" fmla="*/ 0 w 2184400"/>
                  <a:gd name="connsiteY2" fmla="*/ 1437640 h 2270760"/>
                  <a:gd name="connsiteX3" fmla="*/ 370840 w 2184400"/>
                  <a:gd name="connsiteY3" fmla="*/ 2042160 h 2270760"/>
                  <a:gd name="connsiteX4" fmla="*/ 1082040 w 2184400"/>
                  <a:gd name="connsiteY4" fmla="*/ 2270760 h 2270760"/>
                  <a:gd name="connsiteX5" fmla="*/ 1798320 w 2184400"/>
                  <a:gd name="connsiteY5" fmla="*/ 1986280 h 2270760"/>
                  <a:gd name="connsiteX6" fmla="*/ 2184400 w 2184400"/>
                  <a:gd name="connsiteY6" fmla="*/ 1163320 h 2270760"/>
                  <a:gd name="connsiteX7" fmla="*/ 1859280 w 2184400"/>
                  <a:gd name="connsiteY7" fmla="*/ 238760 h 2270760"/>
                  <a:gd name="connsiteX8" fmla="*/ 1041400 w 2184400"/>
                  <a:gd name="connsiteY8" fmla="*/ 0 h 2270760"/>
                  <a:gd name="connsiteX9" fmla="*/ 330200 w 2184400"/>
                  <a:gd name="connsiteY9" fmla="*/ 223520 h 2270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84400" h="2270760">
                    <a:moveTo>
                      <a:pt x="330200" y="223520"/>
                    </a:moveTo>
                    <a:lnTo>
                      <a:pt x="40640" y="716280"/>
                    </a:lnTo>
                    <a:lnTo>
                      <a:pt x="0" y="1437640"/>
                    </a:lnTo>
                    <a:lnTo>
                      <a:pt x="370840" y="2042160"/>
                    </a:lnTo>
                    <a:lnTo>
                      <a:pt x="1082040" y="2270760"/>
                    </a:lnTo>
                    <a:lnTo>
                      <a:pt x="1798320" y="1986280"/>
                    </a:lnTo>
                    <a:lnTo>
                      <a:pt x="2184400" y="1163320"/>
                    </a:lnTo>
                    <a:lnTo>
                      <a:pt x="1859280" y="238760"/>
                    </a:lnTo>
                    <a:lnTo>
                      <a:pt x="1041400" y="0"/>
                    </a:lnTo>
                    <a:lnTo>
                      <a:pt x="330200" y="223520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 632"/>
              <p:cNvSpPr/>
              <p:nvPr/>
            </p:nvSpPr>
            <p:spPr bwMode="auto">
              <a:xfrm>
                <a:off x="6032035" y="2406614"/>
                <a:ext cx="1757680" cy="1051560"/>
              </a:xfrm>
              <a:custGeom>
                <a:avLst/>
                <a:gdLst>
                  <a:gd name="connsiteX0" fmla="*/ 375920 w 1757680"/>
                  <a:gd name="connsiteY0" fmla="*/ 0 h 1051560"/>
                  <a:gd name="connsiteX1" fmla="*/ 111760 w 1757680"/>
                  <a:gd name="connsiteY1" fmla="*/ 167640 h 1051560"/>
                  <a:gd name="connsiteX2" fmla="*/ 0 w 1757680"/>
                  <a:gd name="connsiteY2" fmla="*/ 685800 h 1051560"/>
                  <a:gd name="connsiteX3" fmla="*/ 223520 w 1757680"/>
                  <a:gd name="connsiteY3" fmla="*/ 990600 h 1051560"/>
                  <a:gd name="connsiteX4" fmla="*/ 924560 w 1757680"/>
                  <a:gd name="connsiteY4" fmla="*/ 1051560 h 1051560"/>
                  <a:gd name="connsiteX5" fmla="*/ 1666240 w 1757680"/>
                  <a:gd name="connsiteY5" fmla="*/ 949960 h 1051560"/>
                  <a:gd name="connsiteX6" fmla="*/ 1757680 w 1757680"/>
                  <a:gd name="connsiteY6" fmla="*/ 594360 h 1051560"/>
                  <a:gd name="connsiteX7" fmla="*/ 1452880 w 1757680"/>
                  <a:gd name="connsiteY7" fmla="*/ 10160 h 1051560"/>
                  <a:gd name="connsiteX8" fmla="*/ 863600 w 1757680"/>
                  <a:gd name="connsiteY8" fmla="*/ 5080 h 1051560"/>
                  <a:gd name="connsiteX9" fmla="*/ 375920 w 1757680"/>
                  <a:gd name="connsiteY9" fmla="*/ 0 h 105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57680" h="1051560">
                    <a:moveTo>
                      <a:pt x="375920" y="0"/>
                    </a:moveTo>
                    <a:lnTo>
                      <a:pt x="111760" y="167640"/>
                    </a:lnTo>
                    <a:lnTo>
                      <a:pt x="0" y="685800"/>
                    </a:lnTo>
                    <a:lnTo>
                      <a:pt x="223520" y="990600"/>
                    </a:lnTo>
                    <a:lnTo>
                      <a:pt x="924560" y="1051560"/>
                    </a:lnTo>
                    <a:lnTo>
                      <a:pt x="1666240" y="949960"/>
                    </a:lnTo>
                    <a:lnTo>
                      <a:pt x="1757680" y="594360"/>
                    </a:lnTo>
                    <a:lnTo>
                      <a:pt x="1452880" y="10160"/>
                    </a:lnTo>
                    <a:lnTo>
                      <a:pt x="863600" y="5080"/>
                    </a:lnTo>
                    <a:lnTo>
                      <a:pt x="375920" y="0"/>
                    </a:lnTo>
                    <a:close/>
                  </a:path>
                </a:pathLst>
              </a:cu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 633"/>
              <p:cNvSpPr/>
              <p:nvPr/>
            </p:nvSpPr>
            <p:spPr bwMode="auto">
              <a:xfrm>
                <a:off x="6009694" y="3435314"/>
                <a:ext cx="147320" cy="497840"/>
              </a:xfrm>
              <a:custGeom>
                <a:avLst/>
                <a:gdLst>
                  <a:gd name="connsiteX0" fmla="*/ 147320 w 147320"/>
                  <a:gd name="connsiteY0" fmla="*/ 497840 h 497840"/>
                  <a:gd name="connsiteX1" fmla="*/ 0 w 147320"/>
                  <a:gd name="connsiteY1" fmla="*/ 208280 h 497840"/>
                  <a:gd name="connsiteX2" fmla="*/ 96520 w 147320"/>
                  <a:gd name="connsiteY2" fmla="*/ 0 h 497840"/>
                  <a:gd name="connsiteX3" fmla="*/ 147320 w 147320"/>
                  <a:gd name="connsiteY3" fmla="*/ 497840 h 497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320" h="497840">
                    <a:moveTo>
                      <a:pt x="147320" y="497840"/>
                    </a:moveTo>
                    <a:lnTo>
                      <a:pt x="0" y="208280"/>
                    </a:lnTo>
                    <a:lnTo>
                      <a:pt x="96520" y="0"/>
                    </a:lnTo>
                    <a:lnTo>
                      <a:pt x="147320" y="49784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 634"/>
              <p:cNvSpPr/>
              <p:nvPr/>
            </p:nvSpPr>
            <p:spPr bwMode="auto">
              <a:xfrm>
                <a:off x="6177334" y="3450554"/>
                <a:ext cx="157480" cy="553720"/>
              </a:xfrm>
              <a:custGeom>
                <a:avLst/>
                <a:gdLst>
                  <a:gd name="connsiteX0" fmla="*/ 157480 w 157480"/>
                  <a:gd name="connsiteY0" fmla="*/ 553720 h 553720"/>
                  <a:gd name="connsiteX1" fmla="*/ 81280 w 157480"/>
                  <a:gd name="connsiteY1" fmla="*/ 320040 h 553720"/>
                  <a:gd name="connsiteX2" fmla="*/ 111760 w 157480"/>
                  <a:gd name="connsiteY2" fmla="*/ 0 h 553720"/>
                  <a:gd name="connsiteX3" fmla="*/ 0 w 157480"/>
                  <a:gd name="connsiteY3" fmla="*/ 193040 h 553720"/>
                  <a:gd name="connsiteX4" fmla="*/ 35560 w 157480"/>
                  <a:gd name="connsiteY4" fmla="*/ 431800 h 553720"/>
                  <a:gd name="connsiteX5" fmla="*/ 157480 w 157480"/>
                  <a:gd name="connsiteY5" fmla="*/ 553720 h 55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480" h="553720">
                    <a:moveTo>
                      <a:pt x="157480" y="553720"/>
                    </a:moveTo>
                    <a:lnTo>
                      <a:pt x="81280" y="320040"/>
                    </a:lnTo>
                    <a:lnTo>
                      <a:pt x="111760" y="0"/>
                    </a:lnTo>
                    <a:lnTo>
                      <a:pt x="0" y="193040"/>
                    </a:lnTo>
                    <a:lnTo>
                      <a:pt x="35560" y="431800"/>
                    </a:lnTo>
                    <a:lnTo>
                      <a:pt x="157480" y="55372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 635"/>
              <p:cNvSpPr/>
              <p:nvPr/>
            </p:nvSpPr>
            <p:spPr bwMode="auto">
              <a:xfrm>
                <a:off x="6319574" y="3501354"/>
                <a:ext cx="172720" cy="589280"/>
              </a:xfrm>
              <a:custGeom>
                <a:avLst/>
                <a:gdLst>
                  <a:gd name="connsiteX0" fmla="*/ 91440 w 172720"/>
                  <a:gd name="connsiteY0" fmla="*/ 0 h 589280"/>
                  <a:gd name="connsiteX1" fmla="*/ 0 w 172720"/>
                  <a:gd name="connsiteY1" fmla="*/ 187960 h 589280"/>
                  <a:gd name="connsiteX2" fmla="*/ 86360 w 172720"/>
                  <a:gd name="connsiteY2" fmla="*/ 589280 h 589280"/>
                  <a:gd name="connsiteX3" fmla="*/ 172720 w 172720"/>
                  <a:gd name="connsiteY3" fmla="*/ 137160 h 589280"/>
                  <a:gd name="connsiteX4" fmla="*/ 91440 w 172720"/>
                  <a:gd name="connsiteY4" fmla="*/ 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720" h="589280">
                    <a:moveTo>
                      <a:pt x="91440" y="0"/>
                    </a:moveTo>
                    <a:lnTo>
                      <a:pt x="0" y="187960"/>
                    </a:lnTo>
                    <a:lnTo>
                      <a:pt x="86360" y="589280"/>
                    </a:lnTo>
                    <a:lnTo>
                      <a:pt x="172720" y="137160"/>
                    </a:lnTo>
                    <a:lnTo>
                      <a:pt x="914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 636"/>
              <p:cNvSpPr/>
              <p:nvPr/>
            </p:nvSpPr>
            <p:spPr bwMode="auto">
              <a:xfrm>
                <a:off x="7589574" y="3425154"/>
                <a:ext cx="132080" cy="492760"/>
              </a:xfrm>
              <a:custGeom>
                <a:avLst/>
                <a:gdLst>
                  <a:gd name="connsiteX0" fmla="*/ 66040 w 132080"/>
                  <a:gd name="connsiteY0" fmla="*/ 10160 h 492760"/>
                  <a:gd name="connsiteX1" fmla="*/ 0 w 132080"/>
                  <a:gd name="connsiteY1" fmla="*/ 0 h 492760"/>
                  <a:gd name="connsiteX2" fmla="*/ 10160 w 132080"/>
                  <a:gd name="connsiteY2" fmla="*/ 157480 h 492760"/>
                  <a:gd name="connsiteX3" fmla="*/ 40640 w 132080"/>
                  <a:gd name="connsiteY3" fmla="*/ 289560 h 492760"/>
                  <a:gd name="connsiteX4" fmla="*/ 45720 w 132080"/>
                  <a:gd name="connsiteY4" fmla="*/ 492760 h 492760"/>
                  <a:gd name="connsiteX5" fmla="*/ 132080 w 132080"/>
                  <a:gd name="connsiteY5" fmla="*/ 182880 h 492760"/>
                  <a:gd name="connsiteX6" fmla="*/ 66040 w 132080"/>
                  <a:gd name="connsiteY6" fmla="*/ 10160 h 49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492760">
                    <a:moveTo>
                      <a:pt x="66040" y="10160"/>
                    </a:moveTo>
                    <a:lnTo>
                      <a:pt x="0" y="0"/>
                    </a:lnTo>
                    <a:lnTo>
                      <a:pt x="10160" y="157480"/>
                    </a:lnTo>
                    <a:lnTo>
                      <a:pt x="40640" y="289560"/>
                    </a:lnTo>
                    <a:lnTo>
                      <a:pt x="45720" y="492760"/>
                    </a:lnTo>
                    <a:lnTo>
                      <a:pt x="132080" y="182880"/>
                    </a:lnTo>
                    <a:lnTo>
                      <a:pt x="66040" y="1016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 637"/>
              <p:cNvSpPr/>
              <p:nvPr/>
            </p:nvSpPr>
            <p:spPr bwMode="auto">
              <a:xfrm>
                <a:off x="7701334" y="3399754"/>
                <a:ext cx="132080" cy="320040"/>
              </a:xfrm>
              <a:custGeom>
                <a:avLst/>
                <a:gdLst>
                  <a:gd name="connsiteX0" fmla="*/ 0 w 132080"/>
                  <a:gd name="connsiteY0" fmla="*/ 0 h 320040"/>
                  <a:gd name="connsiteX1" fmla="*/ 25400 w 132080"/>
                  <a:gd name="connsiteY1" fmla="*/ 121920 h 320040"/>
                  <a:gd name="connsiteX2" fmla="*/ 81280 w 132080"/>
                  <a:gd name="connsiteY2" fmla="*/ 187960 h 320040"/>
                  <a:gd name="connsiteX3" fmla="*/ 45720 w 132080"/>
                  <a:gd name="connsiteY3" fmla="*/ 320040 h 320040"/>
                  <a:gd name="connsiteX4" fmla="*/ 132080 w 132080"/>
                  <a:gd name="connsiteY4" fmla="*/ 152400 h 320040"/>
                  <a:gd name="connsiteX5" fmla="*/ 71120 w 132080"/>
                  <a:gd name="connsiteY5" fmla="*/ 15240 h 320040"/>
                  <a:gd name="connsiteX6" fmla="*/ 0 w 132080"/>
                  <a:gd name="connsiteY6" fmla="*/ 0 h 32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320040">
                    <a:moveTo>
                      <a:pt x="0" y="0"/>
                    </a:moveTo>
                    <a:lnTo>
                      <a:pt x="25400" y="121920"/>
                    </a:lnTo>
                    <a:lnTo>
                      <a:pt x="81280" y="187960"/>
                    </a:lnTo>
                    <a:lnTo>
                      <a:pt x="45720" y="320040"/>
                    </a:lnTo>
                    <a:lnTo>
                      <a:pt x="132080" y="152400"/>
                    </a:lnTo>
                    <a:lnTo>
                      <a:pt x="71120" y="15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 638"/>
              <p:cNvSpPr/>
              <p:nvPr/>
            </p:nvSpPr>
            <p:spPr bwMode="auto">
              <a:xfrm>
                <a:off x="7371134" y="3486114"/>
                <a:ext cx="177800" cy="604520"/>
              </a:xfrm>
              <a:custGeom>
                <a:avLst/>
                <a:gdLst>
                  <a:gd name="connsiteX0" fmla="*/ 50800 w 177800"/>
                  <a:gd name="connsiteY0" fmla="*/ 0 h 604520"/>
                  <a:gd name="connsiteX1" fmla="*/ 0 w 177800"/>
                  <a:gd name="connsiteY1" fmla="*/ 127000 h 604520"/>
                  <a:gd name="connsiteX2" fmla="*/ 81280 w 177800"/>
                  <a:gd name="connsiteY2" fmla="*/ 320040 h 604520"/>
                  <a:gd name="connsiteX3" fmla="*/ 50800 w 177800"/>
                  <a:gd name="connsiteY3" fmla="*/ 604520 h 604520"/>
                  <a:gd name="connsiteX4" fmla="*/ 177800 w 177800"/>
                  <a:gd name="connsiteY4" fmla="*/ 406400 h 604520"/>
                  <a:gd name="connsiteX5" fmla="*/ 167640 w 177800"/>
                  <a:gd name="connsiteY5" fmla="*/ 187960 h 604520"/>
                  <a:gd name="connsiteX6" fmla="*/ 50800 w 177800"/>
                  <a:gd name="connsiteY6" fmla="*/ 0 h 60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7800" h="604520">
                    <a:moveTo>
                      <a:pt x="50800" y="0"/>
                    </a:moveTo>
                    <a:lnTo>
                      <a:pt x="0" y="127000"/>
                    </a:lnTo>
                    <a:lnTo>
                      <a:pt x="81280" y="320040"/>
                    </a:lnTo>
                    <a:lnTo>
                      <a:pt x="50800" y="604520"/>
                    </a:lnTo>
                    <a:lnTo>
                      <a:pt x="177800" y="406400"/>
                    </a:lnTo>
                    <a:lnTo>
                      <a:pt x="167640" y="18796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 639"/>
              <p:cNvSpPr/>
              <p:nvPr/>
            </p:nvSpPr>
            <p:spPr bwMode="auto">
              <a:xfrm>
                <a:off x="6558334" y="3486114"/>
                <a:ext cx="406400" cy="665480"/>
              </a:xfrm>
              <a:custGeom>
                <a:avLst/>
                <a:gdLst>
                  <a:gd name="connsiteX0" fmla="*/ 71120 w 406400"/>
                  <a:gd name="connsiteY0" fmla="*/ 0 h 665480"/>
                  <a:gd name="connsiteX1" fmla="*/ 172720 w 406400"/>
                  <a:gd name="connsiteY1" fmla="*/ 152400 h 665480"/>
                  <a:gd name="connsiteX2" fmla="*/ 289560 w 406400"/>
                  <a:gd name="connsiteY2" fmla="*/ 127000 h 665480"/>
                  <a:gd name="connsiteX3" fmla="*/ 76200 w 406400"/>
                  <a:gd name="connsiteY3" fmla="*/ 213360 h 665480"/>
                  <a:gd name="connsiteX4" fmla="*/ 0 w 406400"/>
                  <a:gd name="connsiteY4" fmla="*/ 223520 h 665480"/>
                  <a:gd name="connsiteX5" fmla="*/ 86360 w 406400"/>
                  <a:gd name="connsiteY5" fmla="*/ 264160 h 665480"/>
                  <a:gd name="connsiteX6" fmla="*/ 218440 w 406400"/>
                  <a:gd name="connsiteY6" fmla="*/ 228600 h 665480"/>
                  <a:gd name="connsiteX7" fmla="*/ 35560 w 406400"/>
                  <a:gd name="connsiteY7" fmla="*/ 421640 h 665480"/>
                  <a:gd name="connsiteX8" fmla="*/ 40640 w 406400"/>
                  <a:gd name="connsiteY8" fmla="*/ 508000 h 665480"/>
                  <a:gd name="connsiteX9" fmla="*/ 172720 w 406400"/>
                  <a:gd name="connsiteY9" fmla="*/ 340360 h 665480"/>
                  <a:gd name="connsiteX10" fmla="*/ 106680 w 406400"/>
                  <a:gd name="connsiteY10" fmla="*/ 584200 h 665480"/>
                  <a:gd name="connsiteX11" fmla="*/ 172720 w 406400"/>
                  <a:gd name="connsiteY11" fmla="*/ 665480 h 665480"/>
                  <a:gd name="connsiteX12" fmla="*/ 218440 w 406400"/>
                  <a:gd name="connsiteY12" fmla="*/ 589280 h 665480"/>
                  <a:gd name="connsiteX13" fmla="*/ 198120 w 406400"/>
                  <a:gd name="connsiteY13" fmla="*/ 518160 h 665480"/>
                  <a:gd name="connsiteX14" fmla="*/ 233680 w 406400"/>
                  <a:gd name="connsiteY14" fmla="*/ 350520 h 665480"/>
                  <a:gd name="connsiteX15" fmla="*/ 345440 w 406400"/>
                  <a:gd name="connsiteY15" fmla="*/ 441960 h 665480"/>
                  <a:gd name="connsiteX16" fmla="*/ 254000 w 406400"/>
                  <a:gd name="connsiteY16" fmla="*/ 238760 h 665480"/>
                  <a:gd name="connsiteX17" fmla="*/ 406400 w 406400"/>
                  <a:gd name="connsiteY17" fmla="*/ 162560 h 665480"/>
                  <a:gd name="connsiteX18" fmla="*/ 391160 w 406400"/>
                  <a:gd name="connsiteY18" fmla="*/ 45720 h 665480"/>
                  <a:gd name="connsiteX19" fmla="*/ 314960 w 406400"/>
                  <a:gd name="connsiteY19" fmla="*/ 86360 h 665480"/>
                  <a:gd name="connsiteX20" fmla="*/ 177800 w 406400"/>
                  <a:gd name="connsiteY20" fmla="*/ 45720 h 665480"/>
                  <a:gd name="connsiteX21" fmla="*/ 71120 w 406400"/>
                  <a:gd name="connsiteY21" fmla="*/ 0 h 665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6400" h="665480">
                    <a:moveTo>
                      <a:pt x="71120" y="0"/>
                    </a:moveTo>
                    <a:lnTo>
                      <a:pt x="172720" y="152400"/>
                    </a:lnTo>
                    <a:lnTo>
                      <a:pt x="289560" y="127000"/>
                    </a:lnTo>
                    <a:lnTo>
                      <a:pt x="76200" y="213360"/>
                    </a:lnTo>
                    <a:lnTo>
                      <a:pt x="0" y="223520"/>
                    </a:lnTo>
                    <a:lnTo>
                      <a:pt x="86360" y="264160"/>
                    </a:lnTo>
                    <a:lnTo>
                      <a:pt x="218440" y="228600"/>
                    </a:lnTo>
                    <a:lnTo>
                      <a:pt x="35560" y="421640"/>
                    </a:lnTo>
                    <a:lnTo>
                      <a:pt x="40640" y="508000"/>
                    </a:lnTo>
                    <a:lnTo>
                      <a:pt x="172720" y="340360"/>
                    </a:lnTo>
                    <a:lnTo>
                      <a:pt x="106680" y="584200"/>
                    </a:lnTo>
                    <a:lnTo>
                      <a:pt x="172720" y="665480"/>
                    </a:lnTo>
                    <a:lnTo>
                      <a:pt x="218440" y="589280"/>
                    </a:lnTo>
                    <a:lnTo>
                      <a:pt x="198120" y="518160"/>
                    </a:lnTo>
                    <a:lnTo>
                      <a:pt x="233680" y="350520"/>
                    </a:lnTo>
                    <a:lnTo>
                      <a:pt x="345440" y="441960"/>
                    </a:lnTo>
                    <a:lnTo>
                      <a:pt x="254000" y="238760"/>
                    </a:lnTo>
                    <a:lnTo>
                      <a:pt x="406400" y="162560"/>
                    </a:lnTo>
                    <a:lnTo>
                      <a:pt x="391160" y="45720"/>
                    </a:lnTo>
                    <a:lnTo>
                      <a:pt x="314960" y="86360"/>
                    </a:lnTo>
                    <a:lnTo>
                      <a:pt x="177800" y="45720"/>
                    </a:lnTo>
                    <a:lnTo>
                      <a:pt x="7112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 640"/>
              <p:cNvSpPr/>
              <p:nvPr/>
            </p:nvSpPr>
            <p:spPr bwMode="auto">
              <a:xfrm>
                <a:off x="6974894" y="3506434"/>
                <a:ext cx="294640" cy="132080"/>
              </a:xfrm>
              <a:custGeom>
                <a:avLst/>
                <a:gdLst>
                  <a:gd name="connsiteX0" fmla="*/ 0 w 294640"/>
                  <a:gd name="connsiteY0" fmla="*/ 0 h 132080"/>
                  <a:gd name="connsiteX1" fmla="*/ 45720 w 294640"/>
                  <a:gd name="connsiteY1" fmla="*/ 132080 h 132080"/>
                  <a:gd name="connsiteX2" fmla="*/ 294640 w 294640"/>
                  <a:gd name="connsiteY2" fmla="*/ 15240 h 132080"/>
                  <a:gd name="connsiteX3" fmla="*/ 111760 w 294640"/>
                  <a:gd name="connsiteY3" fmla="*/ 40640 h 132080"/>
                  <a:gd name="connsiteX4" fmla="*/ 0 w 294640"/>
                  <a:gd name="connsiteY4" fmla="*/ 0 h 13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640" h="132080">
                    <a:moveTo>
                      <a:pt x="0" y="0"/>
                    </a:moveTo>
                    <a:lnTo>
                      <a:pt x="45720" y="132080"/>
                    </a:lnTo>
                    <a:lnTo>
                      <a:pt x="294640" y="15240"/>
                    </a:lnTo>
                    <a:lnTo>
                      <a:pt x="1117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 641"/>
              <p:cNvSpPr/>
              <p:nvPr/>
            </p:nvSpPr>
            <p:spPr bwMode="auto">
              <a:xfrm>
                <a:off x="6944414" y="3587714"/>
                <a:ext cx="381000" cy="228600"/>
              </a:xfrm>
              <a:custGeom>
                <a:avLst/>
                <a:gdLst>
                  <a:gd name="connsiteX0" fmla="*/ 20320 w 381000"/>
                  <a:gd name="connsiteY0" fmla="*/ 213360 h 228600"/>
                  <a:gd name="connsiteX1" fmla="*/ 0 w 381000"/>
                  <a:gd name="connsiteY1" fmla="*/ 127000 h 228600"/>
                  <a:gd name="connsiteX2" fmla="*/ 304800 w 381000"/>
                  <a:gd name="connsiteY2" fmla="*/ 0 h 228600"/>
                  <a:gd name="connsiteX3" fmla="*/ 381000 w 381000"/>
                  <a:gd name="connsiteY3" fmla="*/ 81280 h 228600"/>
                  <a:gd name="connsiteX4" fmla="*/ 304800 w 381000"/>
                  <a:gd name="connsiteY4" fmla="*/ 198120 h 228600"/>
                  <a:gd name="connsiteX5" fmla="*/ 76200 w 381000"/>
                  <a:gd name="connsiteY5" fmla="*/ 228600 h 228600"/>
                  <a:gd name="connsiteX6" fmla="*/ 254000 w 381000"/>
                  <a:gd name="connsiteY6" fmla="*/ 172720 h 228600"/>
                  <a:gd name="connsiteX7" fmla="*/ 289560 w 381000"/>
                  <a:gd name="connsiteY7" fmla="*/ 96520 h 228600"/>
                  <a:gd name="connsiteX8" fmla="*/ 218440 w 381000"/>
                  <a:gd name="connsiteY8" fmla="*/ 86360 h 228600"/>
                  <a:gd name="connsiteX9" fmla="*/ 86360 w 381000"/>
                  <a:gd name="connsiteY9" fmla="*/ 142240 h 228600"/>
                  <a:gd name="connsiteX10" fmla="*/ 20320 w 381000"/>
                  <a:gd name="connsiteY10" fmla="*/ 21336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1000" h="228600">
                    <a:moveTo>
                      <a:pt x="20320" y="213360"/>
                    </a:moveTo>
                    <a:lnTo>
                      <a:pt x="0" y="127000"/>
                    </a:lnTo>
                    <a:lnTo>
                      <a:pt x="304800" y="0"/>
                    </a:lnTo>
                    <a:lnTo>
                      <a:pt x="381000" y="81280"/>
                    </a:lnTo>
                    <a:lnTo>
                      <a:pt x="304800" y="198120"/>
                    </a:lnTo>
                    <a:lnTo>
                      <a:pt x="76200" y="228600"/>
                    </a:lnTo>
                    <a:lnTo>
                      <a:pt x="254000" y="172720"/>
                    </a:lnTo>
                    <a:lnTo>
                      <a:pt x="289560" y="96520"/>
                    </a:lnTo>
                    <a:lnTo>
                      <a:pt x="218440" y="86360"/>
                    </a:lnTo>
                    <a:lnTo>
                      <a:pt x="86360" y="142240"/>
                    </a:lnTo>
                    <a:lnTo>
                      <a:pt x="20320" y="21336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フリーフォーム 642"/>
              <p:cNvSpPr/>
              <p:nvPr/>
            </p:nvSpPr>
            <p:spPr bwMode="auto">
              <a:xfrm>
                <a:off x="6888534" y="3790914"/>
                <a:ext cx="436880" cy="365760"/>
              </a:xfrm>
              <a:custGeom>
                <a:avLst/>
                <a:gdLst>
                  <a:gd name="connsiteX0" fmla="*/ 66040 w 436880"/>
                  <a:gd name="connsiteY0" fmla="*/ 350520 h 365760"/>
                  <a:gd name="connsiteX1" fmla="*/ 0 w 436880"/>
                  <a:gd name="connsiteY1" fmla="*/ 264160 h 365760"/>
                  <a:gd name="connsiteX2" fmla="*/ 55880 w 436880"/>
                  <a:gd name="connsiteY2" fmla="*/ 60960 h 365760"/>
                  <a:gd name="connsiteX3" fmla="*/ 218440 w 436880"/>
                  <a:gd name="connsiteY3" fmla="*/ 60960 h 365760"/>
                  <a:gd name="connsiteX4" fmla="*/ 401320 w 436880"/>
                  <a:gd name="connsiteY4" fmla="*/ 0 h 365760"/>
                  <a:gd name="connsiteX5" fmla="*/ 436880 w 436880"/>
                  <a:gd name="connsiteY5" fmla="*/ 76200 h 365760"/>
                  <a:gd name="connsiteX6" fmla="*/ 381000 w 436880"/>
                  <a:gd name="connsiteY6" fmla="*/ 320040 h 365760"/>
                  <a:gd name="connsiteX7" fmla="*/ 208280 w 436880"/>
                  <a:gd name="connsiteY7" fmla="*/ 365760 h 365760"/>
                  <a:gd name="connsiteX8" fmla="*/ 314960 w 436880"/>
                  <a:gd name="connsiteY8" fmla="*/ 299720 h 365760"/>
                  <a:gd name="connsiteX9" fmla="*/ 345440 w 436880"/>
                  <a:gd name="connsiteY9" fmla="*/ 208280 h 365760"/>
                  <a:gd name="connsiteX10" fmla="*/ 228600 w 436880"/>
                  <a:gd name="connsiteY10" fmla="*/ 238760 h 365760"/>
                  <a:gd name="connsiteX11" fmla="*/ 340360 w 436880"/>
                  <a:gd name="connsiteY11" fmla="*/ 162560 h 365760"/>
                  <a:gd name="connsiteX12" fmla="*/ 314960 w 436880"/>
                  <a:gd name="connsiteY12" fmla="*/ 60960 h 365760"/>
                  <a:gd name="connsiteX13" fmla="*/ 218440 w 436880"/>
                  <a:gd name="connsiteY13" fmla="*/ 121920 h 365760"/>
                  <a:gd name="connsiteX14" fmla="*/ 213360 w 436880"/>
                  <a:gd name="connsiteY14" fmla="*/ 248920 h 365760"/>
                  <a:gd name="connsiteX15" fmla="*/ 152400 w 436880"/>
                  <a:gd name="connsiteY15" fmla="*/ 127000 h 365760"/>
                  <a:gd name="connsiteX16" fmla="*/ 91440 w 436880"/>
                  <a:gd name="connsiteY16" fmla="*/ 127000 h 365760"/>
                  <a:gd name="connsiteX17" fmla="*/ 66040 w 436880"/>
                  <a:gd name="connsiteY17" fmla="*/ 208280 h 365760"/>
                  <a:gd name="connsiteX18" fmla="*/ 177800 w 436880"/>
                  <a:gd name="connsiteY18" fmla="*/ 248920 h 365760"/>
                  <a:gd name="connsiteX19" fmla="*/ 86360 w 436880"/>
                  <a:gd name="connsiteY19" fmla="*/ 269240 h 365760"/>
                  <a:gd name="connsiteX20" fmla="*/ 116840 w 436880"/>
                  <a:gd name="connsiteY20" fmla="*/ 330200 h 365760"/>
                  <a:gd name="connsiteX21" fmla="*/ 198120 w 436880"/>
                  <a:gd name="connsiteY21" fmla="*/ 279400 h 365760"/>
                  <a:gd name="connsiteX22" fmla="*/ 193040 w 436880"/>
                  <a:gd name="connsiteY22" fmla="*/ 345440 h 365760"/>
                  <a:gd name="connsiteX23" fmla="*/ 66040 w 436880"/>
                  <a:gd name="connsiteY23" fmla="*/ 35052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36880" h="365760">
                    <a:moveTo>
                      <a:pt x="66040" y="350520"/>
                    </a:moveTo>
                    <a:lnTo>
                      <a:pt x="0" y="264160"/>
                    </a:lnTo>
                    <a:lnTo>
                      <a:pt x="55880" y="60960"/>
                    </a:lnTo>
                    <a:lnTo>
                      <a:pt x="218440" y="60960"/>
                    </a:lnTo>
                    <a:lnTo>
                      <a:pt x="401320" y="0"/>
                    </a:lnTo>
                    <a:lnTo>
                      <a:pt x="436880" y="76200"/>
                    </a:lnTo>
                    <a:lnTo>
                      <a:pt x="381000" y="320040"/>
                    </a:lnTo>
                    <a:lnTo>
                      <a:pt x="208280" y="365760"/>
                    </a:lnTo>
                    <a:lnTo>
                      <a:pt x="314960" y="299720"/>
                    </a:lnTo>
                    <a:lnTo>
                      <a:pt x="345440" y="208280"/>
                    </a:lnTo>
                    <a:lnTo>
                      <a:pt x="228600" y="238760"/>
                    </a:lnTo>
                    <a:lnTo>
                      <a:pt x="340360" y="162560"/>
                    </a:lnTo>
                    <a:lnTo>
                      <a:pt x="314960" y="60960"/>
                    </a:lnTo>
                    <a:lnTo>
                      <a:pt x="218440" y="121920"/>
                    </a:lnTo>
                    <a:lnTo>
                      <a:pt x="213360" y="248920"/>
                    </a:lnTo>
                    <a:lnTo>
                      <a:pt x="152400" y="127000"/>
                    </a:lnTo>
                    <a:lnTo>
                      <a:pt x="91440" y="127000"/>
                    </a:lnTo>
                    <a:lnTo>
                      <a:pt x="66040" y="208280"/>
                    </a:lnTo>
                    <a:lnTo>
                      <a:pt x="177800" y="248920"/>
                    </a:lnTo>
                    <a:lnTo>
                      <a:pt x="86360" y="269240"/>
                    </a:lnTo>
                    <a:lnTo>
                      <a:pt x="116840" y="330200"/>
                    </a:lnTo>
                    <a:lnTo>
                      <a:pt x="198120" y="279400"/>
                    </a:lnTo>
                    <a:lnTo>
                      <a:pt x="193040" y="345440"/>
                    </a:lnTo>
                    <a:lnTo>
                      <a:pt x="66040" y="35052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 643"/>
              <p:cNvSpPr/>
              <p:nvPr/>
            </p:nvSpPr>
            <p:spPr bwMode="auto">
              <a:xfrm>
                <a:off x="6963111" y="2442174"/>
                <a:ext cx="703585" cy="827264"/>
              </a:xfrm>
              <a:custGeom>
                <a:avLst/>
                <a:gdLst>
                  <a:gd name="connsiteX0" fmla="*/ 0 w 853440"/>
                  <a:gd name="connsiteY0" fmla="*/ 350520 h 889000"/>
                  <a:gd name="connsiteX1" fmla="*/ 370840 w 853440"/>
                  <a:gd name="connsiteY1" fmla="*/ 15240 h 889000"/>
                  <a:gd name="connsiteX2" fmla="*/ 558800 w 853440"/>
                  <a:gd name="connsiteY2" fmla="*/ 0 h 889000"/>
                  <a:gd name="connsiteX3" fmla="*/ 706120 w 853440"/>
                  <a:gd name="connsiteY3" fmla="*/ 76200 h 889000"/>
                  <a:gd name="connsiteX4" fmla="*/ 777240 w 853440"/>
                  <a:gd name="connsiteY4" fmla="*/ 274320 h 889000"/>
                  <a:gd name="connsiteX5" fmla="*/ 782320 w 853440"/>
                  <a:gd name="connsiteY5" fmla="*/ 325120 h 889000"/>
                  <a:gd name="connsiteX6" fmla="*/ 787400 w 853440"/>
                  <a:gd name="connsiteY6" fmla="*/ 340360 h 889000"/>
                  <a:gd name="connsiteX7" fmla="*/ 741680 w 853440"/>
                  <a:gd name="connsiteY7" fmla="*/ 492760 h 889000"/>
                  <a:gd name="connsiteX8" fmla="*/ 853440 w 853440"/>
                  <a:gd name="connsiteY8" fmla="*/ 680720 h 889000"/>
                  <a:gd name="connsiteX9" fmla="*/ 746760 w 853440"/>
                  <a:gd name="connsiteY9" fmla="*/ 889000 h 889000"/>
                  <a:gd name="connsiteX10" fmla="*/ 365760 w 853440"/>
                  <a:gd name="connsiteY10" fmla="*/ 787400 h 889000"/>
                  <a:gd name="connsiteX11" fmla="*/ 685800 w 853440"/>
                  <a:gd name="connsiteY11" fmla="*/ 802640 h 889000"/>
                  <a:gd name="connsiteX12" fmla="*/ 731520 w 853440"/>
                  <a:gd name="connsiteY12" fmla="*/ 594360 h 889000"/>
                  <a:gd name="connsiteX13" fmla="*/ 655320 w 853440"/>
                  <a:gd name="connsiteY13" fmla="*/ 528320 h 889000"/>
                  <a:gd name="connsiteX14" fmla="*/ 497840 w 853440"/>
                  <a:gd name="connsiteY14" fmla="*/ 665480 h 889000"/>
                  <a:gd name="connsiteX15" fmla="*/ 660400 w 853440"/>
                  <a:gd name="connsiteY15" fmla="*/ 421640 h 889000"/>
                  <a:gd name="connsiteX16" fmla="*/ 543560 w 853440"/>
                  <a:gd name="connsiteY16" fmla="*/ 203200 h 889000"/>
                  <a:gd name="connsiteX17" fmla="*/ 381000 w 853440"/>
                  <a:gd name="connsiteY17" fmla="*/ 274320 h 889000"/>
                  <a:gd name="connsiteX18" fmla="*/ 508000 w 853440"/>
                  <a:gd name="connsiteY18" fmla="*/ 106680 h 889000"/>
                  <a:gd name="connsiteX19" fmla="*/ 436880 w 853440"/>
                  <a:gd name="connsiteY19" fmla="*/ 101600 h 889000"/>
                  <a:gd name="connsiteX20" fmla="*/ 0 w 853440"/>
                  <a:gd name="connsiteY20" fmla="*/ 35052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3440" h="889000">
                    <a:moveTo>
                      <a:pt x="0" y="350520"/>
                    </a:moveTo>
                    <a:lnTo>
                      <a:pt x="370840" y="15240"/>
                    </a:lnTo>
                    <a:lnTo>
                      <a:pt x="558800" y="0"/>
                    </a:lnTo>
                    <a:lnTo>
                      <a:pt x="706120" y="76200"/>
                    </a:lnTo>
                    <a:lnTo>
                      <a:pt x="777240" y="274320"/>
                    </a:lnTo>
                    <a:cubicBezTo>
                      <a:pt x="778933" y="291253"/>
                      <a:pt x="779732" y="308300"/>
                      <a:pt x="782320" y="325120"/>
                    </a:cubicBezTo>
                    <a:cubicBezTo>
                      <a:pt x="783134" y="330413"/>
                      <a:pt x="787400" y="340360"/>
                      <a:pt x="787400" y="340360"/>
                    </a:cubicBezTo>
                    <a:lnTo>
                      <a:pt x="741680" y="492760"/>
                    </a:lnTo>
                    <a:lnTo>
                      <a:pt x="853440" y="680720"/>
                    </a:lnTo>
                    <a:lnTo>
                      <a:pt x="746760" y="889000"/>
                    </a:lnTo>
                    <a:lnTo>
                      <a:pt x="365760" y="787400"/>
                    </a:lnTo>
                    <a:lnTo>
                      <a:pt x="685800" y="802640"/>
                    </a:lnTo>
                    <a:lnTo>
                      <a:pt x="731520" y="594360"/>
                    </a:lnTo>
                    <a:lnTo>
                      <a:pt x="655320" y="528320"/>
                    </a:lnTo>
                    <a:lnTo>
                      <a:pt x="497840" y="665480"/>
                    </a:lnTo>
                    <a:lnTo>
                      <a:pt x="660400" y="421640"/>
                    </a:lnTo>
                    <a:lnTo>
                      <a:pt x="543560" y="203200"/>
                    </a:lnTo>
                    <a:lnTo>
                      <a:pt x="381000" y="274320"/>
                    </a:lnTo>
                    <a:lnTo>
                      <a:pt x="508000" y="106680"/>
                    </a:lnTo>
                    <a:lnTo>
                      <a:pt x="436880" y="101600"/>
                    </a:lnTo>
                    <a:lnTo>
                      <a:pt x="0" y="35052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フリーフォーム 644"/>
              <p:cNvSpPr/>
              <p:nvPr/>
            </p:nvSpPr>
            <p:spPr bwMode="auto">
              <a:xfrm>
                <a:off x="6152247" y="2426934"/>
                <a:ext cx="569569" cy="808355"/>
              </a:xfrm>
              <a:custGeom>
                <a:avLst/>
                <a:gdLst>
                  <a:gd name="connsiteX0" fmla="*/ 690880 w 690880"/>
                  <a:gd name="connsiteY0" fmla="*/ 259080 h 868680"/>
                  <a:gd name="connsiteX1" fmla="*/ 431800 w 690880"/>
                  <a:gd name="connsiteY1" fmla="*/ 0 h 868680"/>
                  <a:gd name="connsiteX2" fmla="*/ 213360 w 690880"/>
                  <a:gd name="connsiteY2" fmla="*/ 106680 h 868680"/>
                  <a:gd name="connsiteX3" fmla="*/ 20320 w 690880"/>
                  <a:gd name="connsiteY3" fmla="*/ 452120 h 868680"/>
                  <a:gd name="connsiteX4" fmla="*/ 121920 w 690880"/>
                  <a:gd name="connsiteY4" fmla="*/ 508000 h 868680"/>
                  <a:gd name="connsiteX5" fmla="*/ 0 w 690880"/>
                  <a:gd name="connsiteY5" fmla="*/ 624840 h 868680"/>
                  <a:gd name="connsiteX6" fmla="*/ 66040 w 690880"/>
                  <a:gd name="connsiteY6" fmla="*/ 868680 h 868680"/>
                  <a:gd name="connsiteX7" fmla="*/ 279400 w 690880"/>
                  <a:gd name="connsiteY7" fmla="*/ 802640 h 868680"/>
                  <a:gd name="connsiteX8" fmla="*/ 502920 w 690880"/>
                  <a:gd name="connsiteY8" fmla="*/ 833120 h 868680"/>
                  <a:gd name="connsiteX9" fmla="*/ 274320 w 690880"/>
                  <a:gd name="connsiteY9" fmla="*/ 751840 h 868680"/>
                  <a:gd name="connsiteX10" fmla="*/ 157480 w 690880"/>
                  <a:gd name="connsiteY10" fmla="*/ 782320 h 868680"/>
                  <a:gd name="connsiteX11" fmla="*/ 116840 w 690880"/>
                  <a:gd name="connsiteY11" fmla="*/ 609600 h 868680"/>
                  <a:gd name="connsiteX12" fmla="*/ 375920 w 690880"/>
                  <a:gd name="connsiteY12" fmla="*/ 645160 h 868680"/>
                  <a:gd name="connsiteX13" fmla="*/ 116840 w 690880"/>
                  <a:gd name="connsiteY13" fmla="*/ 513080 h 868680"/>
                  <a:gd name="connsiteX14" fmla="*/ 259080 w 690880"/>
                  <a:gd name="connsiteY14" fmla="*/ 162560 h 868680"/>
                  <a:gd name="connsiteX15" fmla="*/ 411480 w 690880"/>
                  <a:gd name="connsiteY15" fmla="*/ 66040 h 868680"/>
                  <a:gd name="connsiteX16" fmla="*/ 457200 w 690880"/>
                  <a:gd name="connsiteY16" fmla="*/ 157480 h 868680"/>
                  <a:gd name="connsiteX17" fmla="*/ 508000 w 690880"/>
                  <a:gd name="connsiteY17" fmla="*/ 127000 h 868680"/>
                  <a:gd name="connsiteX18" fmla="*/ 690880 w 690880"/>
                  <a:gd name="connsiteY18" fmla="*/ 259080 h 86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90880" h="868680">
                    <a:moveTo>
                      <a:pt x="690880" y="259080"/>
                    </a:moveTo>
                    <a:lnTo>
                      <a:pt x="431800" y="0"/>
                    </a:lnTo>
                    <a:lnTo>
                      <a:pt x="213360" y="106680"/>
                    </a:lnTo>
                    <a:lnTo>
                      <a:pt x="20320" y="452120"/>
                    </a:lnTo>
                    <a:lnTo>
                      <a:pt x="121920" y="508000"/>
                    </a:lnTo>
                    <a:lnTo>
                      <a:pt x="0" y="624840"/>
                    </a:lnTo>
                    <a:lnTo>
                      <a:pt x="66040" y="868680"/>
                    </a:lnTo>
                    <a:lnTo>
                      <a:pt x="279400" y="802640"/>
                    </a:lnTo>
                    <a:lnTo>
                      <a:pt x="502920" y="833120"/>
                    </a:lnTo>
                    <a:lnTo>
                      <a:pt x="274320" y="751840"/>
                    </a:lnTo>
                    <a:lnTo>
                      <a:pt x="157480" y="782320"/>
                    </a:lnTo>
                    <a:lnTo>
                      <a:pt x="116840" y="609600"/>
                    </a:lnTo>
                    <a:lnTo>
                      <a:pt x="375920" y="645160"/>
                    </a:lnTo>
                    <a:lnTo>
                      <a:pt x="116840" y="513080"/>
                    </a:lnTo>
                    <a:lnTo>
                      <a:pt x="259080" y="162560"/>
                    </a:lnTo>
                    <a:lnTo>
                      <a:pt x="411480" y="66040"/>
                    </a:lnTo>
                    <a:lnTo>
                      <a:pt x="457200" y="157480"/>
                    </a:lnTo>
                    <a:lnTo>
                      <a:pt x="508000" y="127000"/>
                    </a:lnTo>
                    <a:lnTo>
                      <a:pt x="690880" y="25908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フリーフォーム 645"/>
              <p:cNvSpPr/>
              <p:nvPr/>
            </p:nvSpPr>
            <p:spPr bwMode="auto">
              <a:xfrm>
                <a:off x="6597264" y="3072094"/>
                <a:ext cx="226152" cy="146544"/>
              </a:xfrm>
              <a:custGeom>
                <a:avLst/>
                <a:gdLst>
                  <a:gd name="connsiteX0" fmla="*/ 0 w 274320"/>
                  <a:gd name="connsiteY0" fmla="*/ 91440 h 157480"/>
                  <a:gd name="connsiteX1" fmla="*/ 121920 w 274320"/>
                  <a:gd name="connsiteY1" fmla="*/ 0 h 157480"/>
                  <a:gd name="connsiteX2" fmla="*/ 274320 w 274320"/>
                  <a:gd name="connsiteY2" fmla="*/ 157480 h 157480"/>
                  <a:gd name="connsiteX3" fmla="*/ 132080 w 274320"/>
                  <a:gd name="connsiteY3" fmla="*/ 91440 h 157480"/>
                  <a:gd name="connsiteX4" fmla="*/ 0 w 274320"/>
                  <a:gd name="connsiteY4" fmla="*/ 91440 h 15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" h="157480">
                    <a:moveTo>
                      <a:pt x="0" y="91440"/>
                    </a:moveTo>
                    <a:lnTo>
                      <a:pt x="121920" y="0"/>
                    </a:lnTo>
                    <a:lnTo>
                      <a:pt x="274320" y="157480"/>
                    </a:lnTo>
                    <a:lnTo>
                      <a:pt x="132080" y="91440"/>
                    </a:lnTo>
                    <a:lnTo>
                      <a:pt x="0" y="9144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フリーフォーム 646"/>
              <p:cNvSpPr/>
              <p:nvPr/>
            </p:nvSpPr>
            <p:spPr bwMode="auto">
              <a:xfrm>
                <a:off x="6949220" y="3011134"/>
                <a:ext cx="280596" cy="132362"/>
              </a:xfrm>
              <a:custGeom>
                <a:avLst/>
                <a:gdLst>
                  <a:gd name="connsiteX0" fmla="*/ 0 w 340360"/>
                  <a:gd name="connsiteY0" fmla="*/ 142240 h 142240"/>
                  <a:gd name="connsiteX1" fmla="*/ 172720 w 340360"/>
                  <a:gd name="connsiteY1" fmla="*/ 0 h 142240"/>
                  <a:gd name="connsiteX2" fmla="*/ 340360 w 340360"/>
                  <a:gd name="connsiteY2" fmla="*/ 116840 h 142240"/>
                  <a:gd name="connsiteX3" fmla="*/ 147320 w 340360"/>
                  <a:gd name="connsiteY3" fmla="*/ 60960 h 142240"/>
                  <a:gd name="connsiteX4" fmla="*/ 0 w 340360"/>
                  <a:gd name="connsiteY4" fmla="*/ 142240 h 14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360" h="142240">
                    <a:moveTo>
                      <a:pt x="0" y="142240"/>
                    </a:moveTo>
                    <a:lnTo>
                      <a:pt x="172720" y="0"/>
                    </a:lnTo>
                    <a:lnTo>
                      <a:pt x="340360" y="116840"/>
                    </a:lnTo>
                    <a:lnTo>
                      <a:pt x="147320" y="60960"/>
                    </a:lnTo>
                    <a:lnTo>
                      <a:pt x="0" y="14224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フリーフォーム 647"/>
              <p:cNvSpPr/>
              <p:nvPr/>
            </p:nvSpPr>
            <p:spPr bwMode="auto">
              <a:xfrm>
                <a:off x="6473825" y="3214406"/>
                <a:ext cx="1026062" cy="170180"/>
              </a:xfrm>
              <a:custGeom>
                <a:avLst/>
                <a:gdLst>
                  <a:gd name="connsiteX0" fmla="*/ 0 w 1244600"/>
                  <a:gd name="connsiteY0" fmla="*/ 152400 h 182880"/>
                  <a:gd name="connsiteX1" fmla="*/ 375920 w 1244600"/>
                  <a:gd name="connsiteY1" fmla="*/ 55880 h 182880"/>
                  <a:gd name="connsiteX2" fmla="*/ 350520 w 1244600"/>
                  <a:gd name="connsiteY2" fmla="*/ 137160 h 182880"/>
                  <a:gd name="connsiteX3" fmla="*/ 508000 w 1244600"/>
                  <a:gd name="connsiteY3" fmla="*/ 50800 h 182880"/>
                  <a:gd name="connsiteX4" fmla="*/ 553720 w 1244600"/>
                  <a:gd name="connsiteY4" fmla="*/ 137160 h 182880"/>
                  <a:gd name="connsiteX5" fmla="*/ 619760 w 1244600"/>
                  <a:gd name="connsiteY5" fmla="*/ 10160 h 182880"/>
                  <a:gd name="connsiteX6" fmla="*/ 751840 w 1244600"/>
                  <a:gd name="connsiteY6" fmla="*/ 132080 h 182880"/>
                  <a:gd name="connsiteX7" fmla="*/ 731520 w 1244600"/>
                  <a:gd name="connsiteY7" fmla="*/ 0 h 182880"/>
                  <a:gd name="connsiteX8" fmla="*/ 1244600 w 1244600"/>
                  <a:gd name="connsiteY8" fmla="*/ 147320 h 182880"/>
                  <a:gd name="connsiteX9" fmla="*/ 812800 w 1244600"/>
                  <a:gd name="connsiteY9" fmla="*/ 66040 h 182880"/>
                  <a:gd name="connsiteX10" fmla="*/ 787400 w 1244600"/>
                  <a:gd name="connsiteY10" fmla="*/ 177800 h 182880"/>
                  <a:gd name="connsiteX11" fmla="*/ 650240 w 1244600"/>
                  <a:gd name="connsiteY11" fmla="*/ 91440 h 182880"/>
                  <a:gd name="connsiteX12" fmla="*/ 568960 w 1244600"/>
                  <a:gd name="connsiteY12" fmla="*/ 172720 h 182880"/>
                  <a:gd name="connsiteX13" fmla="*/ 492760 w 1244600"/>
                  <a:gd name="connsiteY13" fmla="*/ 127000 h 182880"/>
                  <a:gd name="connsiteX14" fmla="*/ 304800 w 1244600"/>
                  <a:gd name="connsiteY14" fmla="*/ 182880 h 182880"/>
                  <a:gd name="connsiteX15" fmla="*/ 304800 w 1244600"/>
                  <a:gd name="connsiteY15" fmla="*/ 106680 h 182880"/>
                  <a:gd name="connsiteX16" fmla="*/ 0 w 1244600"/>
                  <a:gd name="connsiteY16" fmla="*/ 152400 h 18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44600" h="182880">
                    <a:moveTo>
                      <a:pt x="0" y="152400"/>
                    </a:moveTo>
                    <a:lnTo>
                      <a:pt x="375920" y="55880"/>
                    </a:lnTo>
                    <a:lnTo>
                      <a:pt x="350520" y="137160"/>
                    </a:lnTo>
                    <a:lnTo>
                      <a:pt x="508000" y="50800"/>
                    </a:lnTo>
                    <a:lnTo>
                      <a:pt x="553720" y="137160"/>
                    </a:lnTo>
                    <a:lnTo>
                      <a:pt x="619760" y="10160"/>
                    </a:lnTo>
                    <a:lnTo>
                      <a:pt x="751840" y="132080"/>
                    </a:lnTo>
                    <a:lnTo>
                      <a:pt x="731520" y="0"/>
                    </a:lnTo>
                    <a:lnTo>
                      <a:pt x="1244600" y="147320"/>
                    </a:lnTo>
                    <a:lnTo>
                      <a:pt x="812800" y="66040"/>
                    </a:lnTo>
                    <a:lnTo>
                      <a:pt x="787400" y="177800"/>
                    </a:lnTo>
                    <a:lnTo>
                      <a:pt x="650240" y="91440"/>
                    </a:lnTo>
                    <a:lnTo>
                      <a:pt x="568960" y="172720"/>
                    </a:lnTo>
                    <a:lnTo>
                      <a:pt x="492760" y="127000"/>
                    </a:lnTo>
                    <a:lnTo>
                      <a:pt x="304800" y="182880"/>
                    </a:lnTo>
                    <a:lnTo>
                      <a:pt x="304800" y="10668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フリーフォーム 648"/>
              <p:cNvSpPr/>
              <p:nvPr/>
            </p:nvSpPr>
            <p:spPr bwMode="auto">
              <a:xfrm>
                <a:off x="6370917" y="2625054"/>
                <a:ext cx="355980" cy="373451"/>
              </a:xfrm>
              <a:custGeom>
                <a:avLst/>
                <a:gdLst>
                  <a:gd name="connsiteX0" fmla="*/ 233680 w 431800"/>
                  <a:gd name="connsiteY0" fmla="*/ 0 h 401320"/>
                  <a:gd name="connsiteX1" fmla="*/ 50800 w 431800"/>
                  <a:gd name="connsiteY1" fmla="*/ 111760 h 401320"/>
                  <a:gd name="connsiteX2" fmla="*/ 0 w 431800"/>
                  <a:gd name="connsiteY2" fmla="*/ 228600 h 401320"/>
                  <a:gd name="connsiteX3" fmla="*/ 111760 w 431800"/>
                  <a:gd name="connsiteY3" fmla="*/ 370840 h 401320"/>
                  <a:gd name="connsiteX4" fmla="*/ 279400 w 431800"/>
                  <a:gd name="connsiteY4" fmla="*/ 401320 h 401320"/>
                  <a:gd name="connsiteX5" fmla="*/ 391160 w 431800"/>
                  <a:gd name="connsiteY5" fmla="*/ 314960 h 401320"/>
                  <a:gd name="connsiteX6" fmla="*/ 431800 w 431800"/>
                  <a:gd name="connsiteY6" fmla="*/ 127000 h 401320"/>
                  <a:gd name="connsiteX7" fmla="*/ 233680 w 431800"/>
                  <a:gd name="connsiteY7" fmla="*/ 0 h 40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1800" h="401320">
                    <a:moveTo>
                      <a:pt x="233680" y="0"/>
                    </a:moveTo>
                    <a:lnTo>
                      <a:pt x="50800" y="111760"/>
                    </a:lnTo>
                    <a:lnTo>
                      <a:pt x="0" y="228600"/>
                    </a:lnTo>
                    <a:lnTo>
                      <a:pt x="111760" y="370840"/>
                    </a:lnTo>
                    <a:lnTo>
                      <a:pt x="279400" y="401320"/>
                    </a:lnTo>
                    <a:lnTo>
                      <a:pt x="391160" y="314960"/>
                    </a:lnTo>
                    <a:lnTo>
                      <a:pt x="431800" y="127000"/>
                    </a:lnTo>
                    <a:lnTo>
                      <a:pt x="23368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フリーフォーム 649"/>
              <p:cNvSpPr/>
              <p:nvPr/>
            </p:nvSpPr>
            <p:spPr bwMode="auto">
              <a:xfrm>
                <a:off x="7024723" y="2680934"/>
                <a:ext cx="372733" cy="330906"/>
              </a:xfrm>
              <a:custGeom>
                <a:avLst/>
                <a:gdLst>
                  <a:gd name="connsiteX0" fmla="*/ 172720 w 452120"/>
                  <a:gd name="connsiteY0" fmla="*/ 0 h 355600"/>
                  <a:gd name="connsiteX1" fmla="*/ 0 w 452120"/>
                  <a:gd name="connsiteY1" fmla="*/ 177800 h 355600"/>
                  <a:gd name="connsiteX2" fmla="*/ 86360 w 452120"/>
                  <a:gd name="connsiteY2" fmla="*/ 284480 h 355600"/>
                  <a:gd name="connsiteX3" fmla="*/ 284480 w 452120"/>
                  <a:gd name="connsiteY3" fmla="*/ 355600 h 355600"/>
                  <a:gd name="connsiteX4" fmla="*/ 411480 w 452120"/>
                  <a:gd name="connsiteY4" fmla="*/ 259080 h 355600"/>
                  <a:gd name="connsiteX5" fmla="*/ 452120 w 452120"/>
                  <a:gd name="connsiteY5" fmla="*/ 152400 h 355600"/>
                  <a:gd name="connsiteX6" fmla="*/ 365760 w 452120"/>
                  <a:gd name="connsiteY6" fmla="*/ 45720 h 355600"/>
                  <a:gd name="connsiteX7" fmla="*/ 172720 w 452120"/>
                  <a:gd name="connsiteY7" fmla="*/ 0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2120" h="355600">
                    <a:moveTo>
                      <a:pt x="172720" y="0"/>
                    </a:moveTo>
                    <a:lnTo>
                      <a:pt x="0" y="177800"/>
                    </a:lnTo>
                    <a:lnTo>
                      <a:pt x="86360" y="284480"/>
                    </a:lnTo>
                    <a:lnTo>
                      <a:pt x="284480" y="355600"/>
                    </a:lnTo>
                    <a:lnTo>
                      <a:pt x="411480" y="259080"/>
                    </a:lnTo>
                    <a:lnTo>
                      <a:pt x="452120" y="152400"/>
                    </a:lnTo>
                    <a:lnTo>
                      <a:pt x="365760" y="45720"/>
                    </a:lnTo>
                    <a:lnTo>
                      <a:pt x="17272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8" name="フリーフォーム 627"/>
            <p:cNvSpPr/>
            <p:nvPr/>
          </p:nvSpPr>
          <p:spPr bwMode="auto">
            <a:xfrm>
              <a:off x="4625340" y="1272540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フリーフォーム 628"/>
            <p:cNvSpPr/>
            <p:nvPr/>
          </p:nvSpPr>
          <p:spPr bwMode="auto">
            <a:xfrm>
              <a:off x="5093629" y="1300426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1" name="グループ化 650"/>
          <p:cNvGrpSpPr/>
          <p:nvPr/>
        </p:nvGrpSpPr>
        <p:grpSpPr>
          <a:xfrm>
            <a:off x="2331553" y="817997"/>
            <a:ext cx="1513596" cy="1631750"/>
            <a:chOff x="457033" y="817997"/>
            <a:chExt cx="1513596" cy="1631750"/>
          </a:xfrm>
        </p:grpSpPr>
        <p:grpSp>
          <p:nvGrpSpPr>
            <p:cNvPr id="652" name="グループ化 651"/>
            <p:cNvGrpSpPr/>
            <p:nvPr/>
          </p:nvGrpSpPr>
          <p:grpSpPr>
            <a:xfrm>
              <a:off x="457033" y="817997"/>
              <a:ext cx="1513596" cy="1631750"/>
              <a:chOff x="5848062" y="2045934"/>
              <a:chExt cx="2184400" cy="2354917"/>
            </a:xfrm>
          </p:grpSpPr>
          <p:sp>
            <p:nvSpPr>
              <p:cNvPr id="655" name="フリーフォーム 654"/>
              <p:cNvSpPr/>
              <p:nvPr/>
            </p:nvSpPr>
            <p:spPr bwMode="auto">
              <a:xfrm>
                <a:off x="6477982" y="4106211"/>
                <a:ext cx="924560" cy="294640"/>
              </a:xfrm>
              <a:custGeom>
                <a:avLst/>
                <a:gdLst>
                  <a:gd name="connsiteX0" fmla="*/ 25400 w 924560"/>
                  <a:gd name="connsiteY0" fmla="*/ 25400 h 294640"/>
                  <a:gd name="connsiteX1" fmla="*/ 0 w 924560"/>
                  <a:gd name="connsiteY1" fmla="*/ 198120 h 294640"/>
                  <a:gd name="connsiteX2" fmla="*/ 259080 w 924560"/>
                  <a:gd name="connsiteY2" fmla="*/ 294640 h 294640"/>
                  <a:gd name="connsiteX3" fmla="*/ 508000 w 924560"/>
                  <a:gd name="connsiteY3" fmla="*/ 254000 h 294640"/>
                  <a:gd name="connsiteX4" fmla="*/ 792480 w 924560"/>
                  <a:gd name="connsiteY4" fmla="*/ 248920 h 294640"/>
                  <a:gd name="connsiteX5" fmla="*/ 924560 w 924560"/>
                  <a:gd name="connsiteY5" fmla="*/ 0 h 294640"/>
                  <a:gd name="connsiteX6" fmla="*/ 25400 w 924560"/>
                  <a:gd name="connsiteY6" fmla="*/ 25400 h 29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4560" h="294640">
                    <a:moveTo>
                      <a:pt x="25400" y="25400"/>
                    </a:moveTo>
                    <a:lnTo>
                      <a:pt x="0" y="198120"/>
                    </a:lnTo>
                    <a:lnTo>
                      <a:pt x="259080" y="294640"/>
                    </a:lnTo>
                    <a:lnTo>
                      <a:pt x="508000" y="254000"/>
                    </a:lnTo>
                    <a:lnTo>
                      <a:pt x="792480" y="248920"/>
                    </a:lnTo>
                    <a:lnTo>
                      <a:pt x="924560" y="0"/>
                    </a:lnTo>
                    <a:lnTo>
                      <a:pt x="25400" y="2540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フリーフォーム 655"/>
              <p:cNvSpPr/>
              <p:nvPr/>
            </p:nvSpPr>
            <p:spPr bwMode="auto">
              <a:xfrm>
                <a:off x="5848062" y="2045934"/>
                <a:ext cx="2184400" cy="2270760"/>
              </a:xfrm>
              <a:custGeom>
                <a:avLst/>
                <a:gdLst>
                  <a:gd name="connsiteX0" fmla="*/ 330200 w 2184400"/>
                  <a:gd name="connsiteY0" fmla="*/ 223520 h 2270760"/>
                  <a:gd name="connsiteX1" fmla="*/ 40640 w 2184400"/>
                  <a:gd name="connsiteY1" fmla="*/ 716280 h 2270760"/>
                  <a:gd name="connsiteX2" fmla="*/ 0 w 2184400"/>
                  <a:gd name="connsiteY2" fmla="*/ 1437640 h 2270760"/>
                  <a:gd name="connsiteX3" fmla="*/ 370840 w 2184400"/>
                  <a:gd name="connsiteY3" fmla="*/ 2042160 h 2270760"/>
                  <a:gd name="connsiteX4" fmla="*/ 1082040 w 2184400"/>
                  <a:gd name="connsiteY4" fmla="*/ 2270760 h 2270760"/>
                  <a:gd name="connsiteX5" fmla="*/ 1798320 w 2184400"/>
                  <a:gd name="connsiteY5" fmla="*/ 1986280 h 2270760"/>
                  <a:gd name="connsiteX6" fmla="*/ 2184400 w 2184400"/>
                  <a:gd name="connsiteY6" fmla="*/ 1163320 h 2270760"/>
                  <a:gd name="connsiteX7" fmla="*/ 1859280 w 2184400"/>
                  <a:gd name="connsiteY7" fmla="*/ 238760 h 2270760"/>
                  <a:gd name="connsiteX8" fmla="*/ 1041400 w 2184400"/>
                  <a:gd name="connsiteY8" fmla="*/ 0 h 2270760"/>
                  <a:gd name="connsiteX9" fmla="*/ 330200 w 2184400"/>
                  <a:gd name="connsiteY9" fmla="*/ 223520 h 2270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84400" h="2270760">
                    <a:moveTo>
                      <a:pt x="330200" y="223520"/>
                    </a:moveTo>
                    <a:lnTo>
                      <a:pt x="40640" y="716280"/>
                    </a:lnTo>
                    <a:lnTo>
                      <a:pt x="0" y="1437640"/>
                    </a:lnTo>
                    <a:lnTo>
                      <a:pt x="370840" y="2042160"/>
                    </a:lnTo>
                    <a:lnTo>
                      <a:pt x="1082040" y="2270760"/>
                    </a:lnTo>
                    <a:lnTo>
                      <a:pt x="1798320" y="1986280"/>
                    </a:lnTo>
                    <a:lnTo>
                      <a:pt x="2184400" y="1163320"/>
                    </a:lnTo>
                    <a:lnTo>
                      <a:pt x="1859280" y="238760"/>
                    </a:lnTo>
                    <a:lnTo>
                      <a:pt x="1041400" y="0"/>
                    </a:lnTo>
                    <a:lnTo>
                      <a:pt x="330200" y="22352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フリーフォーム 657"/>
              <p:cNvSpPr/>
              <p:nvPr/>
            </p:nvSpPr>
            <p:spPr bwMode="auto">
              <a:xfrm>
                <a:off x="6032035" y="2406614"/>
                <a:ext cx="1757680" cy="1051560"/>
              </a:xfrm>
              <a:custGeom>
                <a:avLst/>
                <a:gdLst>
                  <a:gd name="connsiteX0" fmla="*/ 375920 w 1757680"/>
                  <a:gd name="connsiteY0" fmla="*/ 0 h 1051560"/>
                  <a:gd name="connsiteX1" fmla="*/ 111760 w 1757680"/>
                  <a:gd name="connsiteY1" fmla="*/ 167640 h 1051560"/>
                  <a:gd name="connsiteX2" fmla="*/ 0 w 1757680"/>
                  <a:gd name="connsiteY2" fmla="*/ 685800 h 1051560"/>
                  <a:gd name="connsiteX3" fmla="*/ 223520 w 1757680"/>
                  <a:gd name="connsiteY3" fmla="*/ 990600 h 1051560"/>
                  <a:gd name="connsiteX4" fmla="*/ 924560 w 1757680"/>
                  <a:gd name="connsiteY4" fmla="*/ 1051560 h 1051560"/>
                  <a:gd name="connsiteX5" fmla="*/ 1666240 w 1757680"/>
                  <a:gd name="connsiteY5" fmla="*/ 949960 h 1051560"/>
                  <a:gd name="connsiteX6" fmla="*/ 1757680 w 1757680"/>
                  <a:gd name="connsiteY6" fmla="*/ 594360 h 1051560"/>
                  <a:gd name="connsiteX7" fmla="*/ 1452880 w 1757680"/>
                  <a:gd name="connsiteY7" fmla="*/ 10160 h 1051560"/>
                  <a:gd name="connsiteX8" fmla="*/ 863600 w 1757680"/>
                  <a:gd name="connsiteY8" fmla="*/ 5080 h 1051560"/>
                  <a:gd name="connsiteX9" fmla="*/ 375920 w 1757680"/>
                  <a:gd name="connsiteY9" fmla="*/ 0 h 105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57680" h="1051560">
                    <a:moveTo>
                      <a:pt x="375920" y="0"/>
                    </a:moveTo>
                    <a:lnTo>
                      <a:pt x="111760" y="167640"/>
                    </a:lnTo>
                    <a:lnTo>
                      <a:pt x="0" y="685800"/>
                    </a:lnTo>
                    <a:lnTo>
                      <a:pt x="223520" y="990600"/>
                    </a:lnTo>
                    <a:lnTo>
                      <a:pt x="924560" y="1051560"/>
                    </a:lnTo>
                    <a:lnTo>
                      <a:pt x="1666240" y="949960"/>
                    </a:lnTo>
                    <a:lnTo>
                      <a:pt x="1757680" y="594360"/>
                    </a:lnTo>
                    <a:lnTo>
                      <a:pt x="1452880" y="10160"/>
                    </a:lnTo>
                    <a:lnTo>
                      <a:pt x="863600" y="5080"/>
                    </a:lnTo>
                    <a:lnTo>
                      <a:pt x="375920" y="0"/>
                    </a:lnTo>
                    <a:close/>
                  </a:path>
                </a:pathLst>
              </a:cu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フリーフォーム 658"/>
              <p:cNvSpPr/>
              <p:nvPr/>
            </p:nvSpPr>
            <p:spPr bwMode="auto">
              <a:xfrm>
                <a:off x="6009694" y="3435314"/>
                <a:ext cx="147320" cy="497840"/>
              </a:xfrm>
              <a:custGeom>
                <a:avLst/>
                <a:gdLst>
                  <a:gd name="connsiteX0" fmla="*/ 147320 w 147320"/>
                  <a:gd name="connsiteY0" fmla="*/ 497840 h 497840"/>
                  <a:gd name="connsiteX1" fmla="*/ 0 w 147320"/>
                  <a:gd name="connsiteY1" fmla="*/ 208280 h 497840"/>
                  <a:gd name="connsiteX2" fmla="*/ 96520 w 147320"/>
                  <a:gd name="connsiteY2" fmla="*/ 0 h 497840"/>
                  <a:gd name="connsiteX3" fmla="*/ 147320 w 147320"/>
                  <a:gd name="connsiteY3" fmla="*/ 497840 h 497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320" h="497840">
                    <a:moveTo>
                      <a:pt x="147320" y="497840"/>
                    </a:moveTo>
                    <a:lnTo>
                      <a:pt x="0" y="208280"/>
                    </a:lnTo>
                    <a:lnTo>
                      <a:pt x="96520" y="0"/>
                    </a:lnTo>
                    <a:lnTo>
                      <a:pt x="147320" y="49784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フリーフォーム 659"/>
              <p:cNvSpPr/>
              <p:nvPr/>
            </p:nvSpPr>
            <p:spPr bwMode="auto">
              <a:xfrm>
                <a:off x="6177334" y="3450554"/>
                <a:ext cx="157480" cy="553720"/>
              </a:xfrm>
              <a:custGeom>
                <a:avLst/>
                <a:gdLst>
                  <a:gd name="connsiteX0" fmla="*/ 157480 w 157480"/>
                  <a:gd name="connsiteY0" fmla="*/ 553720 h 553720"/>
                  <a:gd name="connsiteX1" fmla="*/ 81280 w 157480"/>
                  <a:gd name="connsiteY1" fmla="*/ 320040 h 553720"/>
                  <a:gd name="connsiteX2" fmla="*/ 111760 w 157480"/>
                  <a:gd name="connsiteY2" fmla="*/ 0 h 553720"/>
                  <a:gd name="connsiteX3" fmla="*/ 0 w 157480"/>
                  <a:gd name="connsiteY3" fmla="*/ 193040 h 553720"/>
                  <a:gd name="connsiteX4" fmla="*/ 35560 w 157480"/>
                  <a:gd name="connsiteY4" fmla="*/ 431800 h 553720"/>
                  <a:gd name="connsiteX5" fmla="*/ 157480 w 157480"/>
                  <a:gd name="connsiteY5" fmla="*/ 553720 h 55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480" h="553720">
                    <a:moveTo>
                      <a:pt x="157480" y="553720"/>
                    </a:moveTo>
                    <a:lnTo>
                      <a:pt x="81280" y="320040"/>
                    </a:lnTo>
                    <a:lnTo>
                      <a:pt x="111760" y="0"/>
                    </a:lnTo>
                    <a:lnTo>
                      <a:pt x="0" y="193040"/>
                    </a:lnTo>
                    <a:lnTo>
                      <a:pt x="35560" y="431800"/>
                    </a:lnTo>
                    <a:lnTo>
                      <a:pt x="157480" y="55372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フリーフォーム 660"/>
              <p:cNvSpPr/>
              <p:nvPr/>
            </p:nvSpPr>
            <p:spPr bwMode="auto">
              <a:xfrm>
                <a:off x="6319574" y="3501354"/>
                <a:ext cx="172720" cy="589280"/>
              </a:xfrm>
              <a:custGeom>
                <a:avLst/>
                <a:gdLst>
                  <a:gd name="connsiteX0" fmla="*/ 91440 w 172720"/>
                  <a:gd name="connsiteY0" fmla="*/ 0 h 589280"/>
                  <a:gd name="connsiteX1" fmla="*/ 0 w 172720"/>
                  <a:gd name="connsiteY1" fmla="*/ 187960 h 589280"/>
                  <a:gd name="connsiteX2" fmla="*/ 86360 w 172720"/>
                  <a:gd name="connsiteY2" fmla="*/ 589280 h 589280"/>
                  <a:gd name="connsiteX3" fmla="*/ 172720 w 172720"/>
                  <a:gd name="connsiteY3" fmla="*/ 137160 h 589280"/>
                  <a:gd name="connsiteX4" fmla="*/ 91440 w 172720"/>
                  <a:gd name="connsiteY4" fmla="*/ 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720" h="589280">
                    <a:moveTo>
                      <a:pt x="91440" y="0"/>
                    </a:moveTo>
                    <a:lnTo>
                      <a:pt x="0" y="187960"/>
                    </a:lnTo>
                    <a:lnTo>
                      <a:pt x="86360" y="589280"/>
                    </a:lnTo>
                    <a:lnTo>
                      <a:pt x="172720" y="137160"/>
                    </a:lnTo>
                    <a:lnTo>
                      <a:pt x="914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フリーフォーム 661"/>
              <p:cNvSpPr/>
              <p:nvPr/>
            </p:nvSpPr>
            <p:spPr bwMode="auto">
              <a:xfrm>
                <a:off x="7589574" y="3425154"/>
                <a:ext cx="132080" cy="492760"/>
              </a:xfrm>
              <a:custGeom>
                <a:avLst/>
                <a:gdLst>
                  <a:gd name="connsiteX0" fmla="*/ 66040 w 132080"/>
                  <a:gd name="connsiteY0" fmla="*/ 10160 h 492760"/>
                  <a:gd name="connsiteX1" fmla="*/ 0 w 132080"/>
                  <a:gd name="connsiteY1" fmla="*/ 0 h 492760"/>
                  <a:gd name="connsiteX2" fmla="*/ 10160 w 132080"/>
                  <a:gd name="connsiteY2" fmla="*/ 157480 h 492760"/>
                  <a:gd name="connsiteX3" fmla="*/ 40640 w 132080"/>
                  <a:gd name="connsiteY3" fmla="*/ 289560 h 492760"/>
                  <a:gd name="connsiteX4" fmla="*/ 45720 w 132080"/>
                  <a:gd name="connsiteY4" fmla="*/ 492760 h 492760"/>
                  <a:gd name="connsiteX5" fmla="*/ 132080 w 132080"/>
                  <a:gd name="connsiteY5" fmla="*/ 182880 h 492760"/>
                  <a:gd name="connsiteX6" fmla="*/ 66040 w 132080"/>
                  <a:gd name="connsiteY6" fmla="*/ 10160 h 49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492760">
                    <a:moveTo>
                      <a:pt x="66040" y="10160"/>
                    </a:moveTo>
                    <a:lnTo>
                      <a:pt x="0" y="0"/>
                    </a:lnTo>
                    <a:lnTo>
                      <a:pt x="10160" y="157480"/>
                    </a:lnTo>
                    <a:lnTo>
                      <a:pt x="40640" y="289560"/>
                    </a:lnTo>
                    <a:lnTo>
                      <a:pt x="45720" y="492760"/>
                    </a:lnTo>
                    <a:lnTo>
                      <a:pt x="132080" y="182880"/>
                    </a:lnTo>
                    <a:lnTo>
                      <a:pt x="66040" y="1016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フリーフォーム 662"/>
              <p:cNvSpPr/>
              <p:nvPr/>
            </p:nvSpPr>
            <p:spPr bwMode="auto">
              <a:xfrm>
                <a:off x="7701334" y="3399754"/>
                <a:ext cx="132080" cy="320040"/>
              </a:xfrm>
              <a:custGeom>
                <a:avLst/>
                <a:gdLst>
                  <a:gd name="connsiteX0" fmla="*/ 0 w 132080"/>
                  <a:gd name="connsiteY0" fmla="*/ 0 h 320040"/>
                  <a:gd name="connsiteX1" fmla="*/ 25400 w 132080"/>
                  <a:gd name="connsiteY1" fmla="*/ 121920 h 320040"/>
                  <a:gd name="connsiteX2" fmla="*/ 81280 w 132080"/>
                  <a:gd name="connsiteY2" fmla="*/ 187960 h 320040"/>
                  <a:gd name="connsiteX3" fmla="*/ 45720 w 132080"/>
                  <a:gd name="connsiteY3" fmla="*/ 320040 h 320040"/>
                  <a:gd name="connsiteX4" fmla="*/ 132080 w 132080"/>
                  <a:gd name="connsiteY4" fmla="*/ 152400 h 320040"/>
                  <a:gd name="connsiteX5" fmla="*/ 71120 w 132080"/>
                  <a:gd name="connsiteY5" fmla="*/ 15240 h 320040"/>
                  <a:gd name="connsiteX6" fmla="*/ 0 w 132080"/>
                  <a:gd name="connsiteY6" fmla="*/ 0 h 32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320040">
                    <a:moveTo>
                      <a:pt x="0" y="0"/>
                    </a:moveTo>
                    <a:lnTo>
                      <a:pt x="25400" y="121920"/>
                    </a:lnTo>
                    <a:lnTo>
                      <a:pt x="81280" y="187960"/>
                    </a:lnTo>
                    <a:lnTo>
                      <a:pt x="45720" y="320040"/>
                    </a:lnTo>
                    <a:lnTo>
                      <a:pt x="132080" y="152400"/>
                    </a:lnTo>
                    <a:lnTo>
                      <a:pt x="71120" y="15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フリーフォーム 663"/>
              <p:cNvSpPr/>
              <p:nvPr/>
            </p:nvSpPr>
            <p:spPr bwMode="auto">
              <a:xfrm>
                <a:off x="7371134" y="3486114"/>
                <a:ext cx="177800" cy="604520"/>
              </a:xfrm>
              <a:custGeom>
                <a:avLst/>
                <a:gdLst>
                  <a:gd name="connsiteX0" fmla="*/ 50800 w 177800"/>
                  <a:gd name="connsiteY0" fmla="*/ 0 h 604520"/>
                  <a:gd name="connsiteX1" fmla="*/ 0 w 177800"/>
                  <a:gd name="connsiteY1" fmla="*/ 127000 h 604520"/>
                  <a:gd name="connsiteX2" fmla="*/ 81280 w 177800"/>
                  <a:gd name="connsiteY2" fmla="*/ 320040 h 604520"/>
                  <a:gd name="connsiteX3" fmla="*/ 50800 w 177800"/>
                  <a:gd name="connsiteY3" fmla="*/ 604520 h 604520"/>
                  <a:gd name="connsiteX4" fmla="*/ 177800 w 177800"/>
                  <a:gd name="connsiteY4" fmla="*/ 406400 h 604520"/>
                  <a:gd name="connsiteX5" fmla="*/ 167640 w 177800"/>
                  <a:gd name="connsiteY5" fmla="*/ 187960 h 604520"/>
                  <a:gd name="connsiteX6" fmla="*/ 50800 w 177800"/>
                  <a:gd name="connsiteY6" fmla="*/ 0 h 60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7800" h="604520">
                    <a:moveTo>
                      <a:pt x="50800" y="0"/>
                    </a:moveTo>
                    <a:lnTo>
                      <a:pt x="0" y="127000"/>
                    </a:lnTo>
                    <a:lnTo>
                      <a:pt x="81280" y="320040"/>
                    </a:lnTo>
                    <a:lnTo>
                      <a:pt x="50800" y="604520"/>
                    </a:lnTo>
                    <a:lnTo>
                      <a:pt x="177800" y="406400"/>
                    </a:lnTo>
                    <a:lnTo>
                      <a:pt x="167640" y="18796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フリーフォーム 664"/>
              <p:cNvSpPr/>
              <p:nvPr/>
            </p:nvSpPr>
            <p:spPr bwMode="auto">
              <a:xfrm>
                <a:off x="6558334" y="3486114"/>
                <a:ext cx="406400" cy="665480"/>
              </a:xfrm>
              <a:custGeom>
                <a:avLst/>
                <a:gdLst>
                  <a:gd name="connsiteX0" fmla="*/ 71120 w 406400"/>
                  <a:gd name="connsiteY0" fmla="*/ 0 h 665480"/>
                  <a:gd name="connsiteX1" fmla="*/ 172720 w 406400"/>
                  <a:gd name="connsiteY1" fmla="*/ 152400 h 665480"/>
                  <a:gd name="connsiteX2" fmla="*/ 289560 w 406400"/>
                  <a:gd name="connsiteY2" fmla="*/ 127000 h 665480"/>
                  <a:gd name="connsiteX3" fmla="*/ 76200 w 406400"/>
                  <a:gd name="connsiteY3" fmla="*/ 213360 h 665480"/>
                  <a:gd name="connsiteX4" fmla="*/ 0 w 406400"/>
                  <a:gd name="connsiteY4" fmla="*/ 223520 h 665480"/>
                  <a:gd name="connsiteX5" fmla="*/ 86360 w 406400"/>
                  <a:gd name="connsiteY5" fmla="*/ 264160 h 665480"/>
                  <a:gd name="connsiteX6" fmla="*/ 218440 w 406400"/>
                  <a:gd name="connsiteY6" fmla="*/ 228600 h 665480"/>
                  <a:gd name="connsiteX7" fmla="*/ 35560 w 406400"/>
                  <a:gd name="connsiteY7" fmla="*/ 421640 h 665480"/>
                  <a:gd name="connsiteX8" fmla="*/ 40640 w 406400"/>
                  <a:gd name="connsiteY8" fmla="*/ 508000 h 665480"/>
                  <a:gd name="connsiteX9" fmla="*/ 172720 w 406400"/>
                  <a:gd name="connsiteY9" fmla="*/ 340360 h 665480"/>
                  <a:gd name="connsiteX10" fmla="*/ 106680 w 406400"/>
                  <a:gd name="connsiteY10" fmla="*/ 584200 h 665480"/>
                  <a:gd name="connsiteX11" fmla="*/ 172720 w 406400"/>
                  <a:gd name="connsiteY11" fmla="*/ 665480 h 665480"/>
                  <a:gd name="connsiteX12" fmla="*/ 218440 w 406400"/>
                  <a:gd name="connsiteY12" fmla="*/ 589280 h 665480"/>
                  <a:gd name="connsiteX13" fmla="*/ 198120 w 406400"/>
                  <a:gd name="connsiteY13" fmla="*/ 518160 h 665480"/>
                  <a:gd name="connsiteX14" fmla="*/ 233680 w 406400"/>
                  <a:gd name="connsiteY14" fmla="*/ 350520 h 665480"/>
                  <a:gd name="connsiteX15" fmla="*/ 345440 w 406400"/>
                  <a:gd name="connsiteY15" fmla="*/ 441960 h 665480"/>
                  <a:gd name="connsiteX16" fmla="*/ 254000 w 406400"/>
                  <a:gd name="connsiteY16" fmla="*/ 238760 h 665480"/>
                  <a:gd name="connsiteX17" fmla="*/ 406400 w 406400"/>
                  <a:gd name="connsiteY17" fmla="*/ 162560 h 665480"/>
                  <a:gd name="connsiteX18" fmla="*/ 391160 w 406400"/>
                  <a:gd name="connsiteY18" fmla="*/ 45720 h 665480"/>
                  <a:gd name="connsiteX19" fmla="*/ 314960 w 406400"/>
                  <a:gd name="connsiteY19" fmla="*/ 86360 h 665480"/>
                  <a:gd name="connsiteX20" fmla="*/ 177800 w 406400"/>
                  <a:gd name="connsiteY20" fmla="*/ 45720 h 665480"/>
                  <a:gd name="connsiteX21" fmla="*/ 71120 w 406400"/>
                  <a:gd name="connsiteY21" fmla="*/ 0 h 665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6400" h="665480">
                    <a:moveTo>
                      <a:pt x="71120" y="0"/>
                    </a:moveTo>
                    <a:lnTo>
                      <a:pt x="172720" y="152400"/>
                    </a:lnTo>
                    <a:lnTo>
                      <a:pt x="289560" y="127000"/>
                    </a:lnTo>
                    <a:lnTo>
                      <a:pt x="76200" y="213360"/>
                    </a:lnTo>
                    <a:lnTo>
                      <a:pt x="0" y="223520"/>
                    </a:lnTo>
                    <a:lnTo>
                      <a:pt x="86360" y="264160"/>
                    </a:lnTo>
                    <a:lnTo>
                      <a:pt x="218440" y="228600"/>
                    </a:lnTo>
                    <a:lnTo>
                      <a:pt x="35560" y="421640"/>
                    </a:lnTo>
                    <a:lnTo>
                      <a:pt x="40640" y="508000"/>
                    </a:lnTo>
                    <a:lnTo>
                      <a:pt x="172720" y="340360"/>
                    </a:lnTo>
                    <a:lnTo>
                      <a:pt x="106680" y="584200"/>
                    </a:lnTo>
                    <a:lnTo>
                      <a:pt x="172720" y="665480"/>
                    </a:lnTo>
                    <a:lnTo>
                      <a:pt x="218440" y="589280"/>
                    </a:lnTo>
                    <a:lnTo>
                      <a:pt x="198120" y="518160"/>
                    </a:lnTo>
                    <a:lnTo>
                      <a:pt x="233680" y="350520"/>
                    </a:lnTo>
                    <a:lnTo>
                      <a:pt x="345440" y="441960"/>
                    </a:lnTo>
                    <a:lnTo>
                      <a:pt x="254000" y="238760"/>
                    </a:lnTo>
                    <a:lnTo>
                      <a:pt x="406400" y="162560"/>
                    </a:lnTo>
                    <a:lnTo>
                      <a:pt x="391160" y="45720"/>
                    </a:lnTo>
                    <a:lnTo>
                      <a:pt x="314960" y="86360"/>
                    </a:lnTo>
                    <a:lnTo>
                      <a:pt x="177800" y="45720"/>
                    </a:lnTo>
                    <a:lnTo>
                      <a:pt x="7112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フリーフォーム 665"/>
              <p:cNvSpPr/>
              <p:nvPr/>
            </p:nvSpPr>
            <p:spPr bwMode="auto">
              <a:xfrm>
                <a:off x="6974894" y="3506434"/>
                <a:ext cx="294640" cy="132080"/>
              </a:xfrm>
              <a:custGeom>
                <a:avLst/>
                <a:gdLst>
                  <a:gd name="connsiteX0" fmla="*/ 0 w 294640"/>
                  <a:gd name="connsiteY0" fmla="*/ 0 h 132080"/>
                  <a:gd name="connsiteX1" fmla="*/ 45720 w 294640"/>
                  <a:gd name="connsiteY1" fmla="*/ 132080 h 132080"/>
                  <a:gd name="connsiteX2" fmla="*/ 294640 w 294640"/>
                  <a:gd name="connsiteY2" fmla="*/ 15240 h 132080"/>
                  <a:gd name="connsiteX3" fmla="*/ 111760 w 294640"/>
                  <a:gd name="connsiteY3" fmla="*/ 40640 h 132080"/>
                  <a:gd name="connsiteX4" fmla="*/ 0 w 294640"/>
                  <a:gd name="connsiteY4" fmla="*/ 0 h 13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640" h="132080">
                    <a:moveTo>
                      <a:pt x="0" y="0"/>
                    </a:moveTo>
                    <a:lnTo>
                      <a:pt x="45720" y="132080"/>
                    </a:lnTo>
                    <a:lnTo>
                      <a:pt x="294640" y="15240"/>
                    </a:lnTo>
                    <a:lnTo>
                      <a:pt x="1117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フリーフォーム 666"/>
              <p:cNvSpPr/>
              <p:nvPr/>
            </p:nvSpPr>
            <p:spPr bwMode="auto">
              <a:xfrm>
                <a:off x="6944414" y="3587714"/>
                <a:ext cx="381000" cy="228600"/>
              </a:xfrm>
              <a:custGeom>
                <a:avLst/>
                <a:gdLst>
                  <a:gd name="connsiteX0" fmla="*/ 20320 w 381000"/>
                  <a:gd name="connsiteY0" fmla="*/ 213360 h 228600"/>
                  <a:gd name="connsiteX1" fmla="*/ 0 w 381000"/>
                  <a:gd name="connsiteY1" fmla="*/ 127000 h 228600"/>
                  <a:gd name="connsiteX2" fmla="*/ 304800 w 381000"/>
                  <a:gd name="connsiteY2" fmla="*/ 0 h 228600"/>
                  <a:gd name="connsiteX3" fmla="*/ 381000 w 381000"/>
                  <a:gd name="connsiteY3" fmla="*/ 81280 h 228600"/>
                  <a:gd name="connsiteX4" fmla="*/ 304800 w 381000"/>
                  <a:gd name="connsiteY4" fmla="*/ 198120 h 228600"/>
                  <a:gd name="connsiteX5" fmla="*/ 76200 w 381000"/>
                  <a:gd name="connsiteY5" fmla="*/ 228600 h 228600"/>
                  <a:gd name="connsiteX6" fmla="*/ 254000 w 381000"/>
                  <a:gd name="connsiteY6" fmla="*/ 172720 h 228600"/>
                  <a:gd name="connsiteX7" fmla="*/ 289560 w 381000"/>
                  <a:gd name="connsiteY7" fmla="*/ 96520 h 228600"/>
                  <a:gd name="connsiteX8" fmla="*/ 218440 w 381000"/>
                  <a:gd name="connsiteY8" fmla="*/ 86360 h 228600"/>
                  <a:gd name="connsiteX9" fmla="*/ 86360 w 381000"/>
                  <a:gd name="connsiteY9" fmla="*/ 142240 h 228600"/>
                  <a:gd name="connsiteX10" fmla="*/ 20320 w 381000"/>
                  <a:gd name="connsiteY10" fmla="*/ 21336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1000" h="228600">
                    <a:moveTo>
                      <a:pt x="20320" y="213360"/>
                    </a:moveTo>
                    <a:lnTo>
                      <a:pt x="0" y="127000"/>
                    </a:lnTo>
                    <a:lnTo>
                      <a:pt x="304800" y="0"/>
                    </a:lnTo>
                    <a:lnTo>
                      <a:pt x="381000" y="81280"/>
                    </a:lnTo>
                    <a:lnTo>
                      <a:pt x="304800" y="198120"/>
                    </a:lnTo>
                    <a:lnTo>
                      <a:pt x="76200" y="228600"/>
                    </a:lnTo>
                    <a:lnTo>
                      <a:pt x="254000" y="172720"/>
                    </a:lnTo>
                    <a:lnTo>
                      <a:pt x="289560" y="96520"/>
                    </a:lnTo>
                    <a:lnTo>
                      <a:pt x="218440" y="86360"/>
                    </a:lnTo>
                    <a:lnTo>
                      <a:pt x="86360" y="142240"/>
                    </a:lnTo>
                    <a:lnTo>
                      <a:pt x="20320" y="21336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フリーフォーム 667"/>
              <p:cNvSpPr/>
              <p:nvPr/>
            </p:nvSpPr>
            <p:spPr bwMode="auto">
              <a:xfrm>
                <a:off x="6888534" y="3790914"/>
                <a:ext cx="436880" cy="365760"/>
              </a:xfrm>
              <a:custGeom>
                <a:avLst/>
                <a:gdLst>
                  <a:gd name="connsiteX0" fmla="*/ 66040 w 436880"/>
                  <a:gd name="connsiteY0" fmla="*/ 350520 h 365760"/>
                  <a:gd name="connsiteX1" fmla="*/ 0 w 436880"/>
                  <a:gd name="connsiteY1" fmla="*/ 264160 h 365760"/>
                  <a:gd name="connsiteX2" fmla="*/ 55880 w 436880"/>
                  <a:gd name="connsiteY2" fmla="*/ 60960 h 365760"/>
                  <a:gd name="connsiteX3" fmla="*/ 218440 w 436880"/>
                  <a:gd name="connsiteY3" fmla="*/ 60960 h 365760"/>
                  <a:gd name="connsiteX4" fmla="*/ 401320 w 436880"/>
                  <a:gd name="connsiteY4" fmla="*/ 0 h 365760"/>
                  <a:gd name="connsiteX5" fmla="*/ 436880 w 436880"/>
                  <a:gd name="connsiteY5" fmla="*/ 76200 h 365760"/>
                  <a:gd name="connsiteX6" fmla="*/ 381000 w 436880"/>
                  <a:gd name="connsiteY6" fmla="*/ 320040 h 365760"/>
                  <a:gd name="connsiteX7" fmla="*/ 208280 w 436880"/>
                  <a:gd name="connsiteY7" fmla="*/ 365760 h 365760"/>
                  <a:gd name="connsiteX8" fmla="*/ 314960 w 436880"/>
                  <a:gd name="connsiteY8" fmla="*/ 299720 h 365760"/>
                  <a:gd name="connsiteX9" fmla="*/ 345440 w 436880"/>
                  <a:gd name="connsiteY9" fmla="*/ 208280 h 365760"/>
                  <a:gd name="connsiteX10" fmla="*/ 228600 w 436880"/>
                  <a:gd name="connsiteY10" fmla="*/ 238760 h 365760"/>
                  <a:gd name="connsiteX11" fmla="*/ 340360 w 436880"/>
                  <a:gd name="connsiteY11" fmla="*/ 162560 h 365760"/>
                  <a:gd name="connsiteX12" fmla="*/ 314960 w 436880"/>
                  <a:gd name="connsiteY12" fmla="*/ 60960 h 365760"/>
                  <a:gd name="connsiteX13" fmla="*/ 218440 w 436880"/>
                  <a:gd name="connsiteY13" fmla="*/ 121920 h 365760"/>
                  <a:gd name="connsiteX14" fmla="*/ 213360 w 436880"/>
                  <a:gd name="connsiteY14" fmla="*/ 248920 h 365760"/>
                  <a:gd name="connsiteX15" fmla="*/ 152400 w 436880"/>
                  <a:gd name="connsiteY15" fmla="*/ 127000 h 365760"/>
                  <a:gd name="connsiteX16" fmla="*/ 91440 w 436880"/>
                  <a:gd name="connsiteY16" fmla="*/ 127000 h 365760"/>
                  <a:gd name="connsiteX17" fmla="*/ 66040 w 436880"/>
                  <a:gd name="connsiteY17" fmla="*/ 208280 h 365760"/>
                  <a:gd name="connsiteX18" fmla="*/ 177800 w 436880"/>
                  <a:gd name="connsiteY18" fmla="*/ 248920 h 365760"/>
                  <a:gd name="connsiteX19" fmla="*/ 86360 w 436880"/>
                  <a:gd name="connsiteY19" fmla="*/ 269240 h 365760"/>
                  <a:gd name="connsiteX20" fmla="*/ 116840 w 436880"/>
                  <a:gd name="connsiteY20" fmla="*/ 330200 h 365760"/>
                  <a:gd name="connsiteX21" fmla="*/ 198120 w 436880"/>
                  <a:gd name="connsiteY21" fmla="*/ 279400 h 365760"/>
                  <a:gd name="connsiteX22" fmla="*/ 193040 w 436880"/>
                  <a:gd name="connsiteY22" fmla="*/ 345440 h 365760"/>
                  <a:gd name="connsiteX23" fmla="*/ 66040 w 436880"/>
                  <a:gd name="connsiteY23" fmla="*/ 35052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36880" h="365760">
                    <a:moveTo>
                      <a:pt x="66040" y="350520"/>
                    </a:moveTo>
                    <a:lnTo>
                      <a:pt x="0" y="264160"/>
                    </a:lnTo>
                    <a:lnTo>
                      <a:pt x="55880" y="60960"/>
                    </a:lnTo>
                    <a:lnTo>
                      <a:pt x="218440" y="60960"/>
                    </a:lnTo>
                    <a:lnTo>
                      <a:pt x="401320" y="0"/>
                    </a:lnTo>
                    <a:lnTo>
                      <a:pt x="436880" y="76200"/>
                    </a:lnTo>
                    <a:lnTo>
                      <a:pt x="381000" y="320040"/>
                    </a:lnTo>
                    <a:lnTo>
                      <a:pt x="208280" y="365760"/>
                    </a:lnTo>
                    <a:lnTo>
                      <a:pt x="314960" y="299720"/>
                    </a:lnTo>
                    <a:lnTo>
                      <a:pt x="345440" y="208280"/>
                    </a:lnTo>
                    <a:lnTo>
                      <a:pt x="228600" y="238760"/>
                    </a:lnTo>
                    <a:lnTo>
                      <a:pt x="340360" y="162560"/>
                    </a:lnTo>
                    <a:lnTo>
                      <a:pt x="314960" y="60960"/>
                    </a:lnTo>
                    <a:lnTo>
                      <a:pt x="218440" y="121920"/>
                    </a:lnTo>
                    <a:lnTo>
                      <a:pt x="213360" y="248920"/>
                    </a:lnTo>
                    <a:lnTo>
                      <a:pt x="152400" y="127000"/>
                    </a:lnTo>
                    <a:lnTo>
                      <a:pt x="91440" y="127000"/>
                    </a:lnTo>
                    <a:lnTo>
                      <a:pt x="66040" y="208280"/>
                    </a:lnTo>
                    <a:lnTo>
                      <a:pt x="177800" y="248920"/>
                    </a:lnTo>
                    <a:lnTo>
                      <a:pt x="86360" y="269240"/>
                    </a:lnTo>
                    <a:lnTo>
                      <a:pt x="116840" y="330200"/>
                    </a:lnTo>
                    <a:lnTo>
                      <a:pt x="198120" y="279400"/>
                    </a:lnTo>
                    <a:lnTo>
                      <a:pt x="193040" y="345440"/>
                    </a:lnTo>
                    <a:lnTo>
                      <a:pt x="66040" y="35052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フリーフォーム 668"/>
              <p:cNvSpPr/>
              <p:nvPr/>
            </p:nvSpPr>
            <p:spPr bwMode="auto">
              <a:xfrm>
                <a:off x="6963111" y="2442174"/>
                <a:ext cx="703585" cy="827264"/>
              </a:xfrm>
              <a:custGeom>
                <a:avLst/>
                <a:gdLst>
                  <a:gd name="connsiteX0" fmla="*/ 0 w 853440"/>
                  <a:gd name="connsiteY0" fmla="*/ 350520 h 889000"/>
                  <a:gd name="connsiteX1" fmla="*/ 370840 w 853440"/>
                  <a:gd name="connsiteY1" fmla="*/ 15240 h 889000"/>
                  <a:gd name="connsiteX2" fmla="*/ 558800 w 853440"/>
                  <a:gd name="connsiteY2" fmla="*/ 0 h 889000"/>
                  <a:gd name="connsiteX3" fmla="*/ 706120 w 853440"/>
                  <a:gd name="connsiteY3" fmla="*/ 76200 h 889000"/>
                  <a:gd name="connsiteX4" fmla="*/ 777240 w 853440"/>
                  <a:gd name="connsiteY4" fmla="*/ 274320 h 889000"/>
                  <a:gd name="connsiteX5" fmla="*/ 782320 w 853440"/>
                  <a:gd name="connsiteY5" fmla="*/ 325120 h 889000"/>
                  <a:gd name="connsiteX6" fmla="*/ 787400 w 853440"/>
                  <a:gd name="connsiteY6" fmla="*/ 340360 h 889000"/>
                  <a:gd name="connsiteX7" fmla="*/ 741680 w 853440"/>
                  <a:gd name="connsiteY7" fmla="*/ 492760 h 889000"/>
                  <a:gd name="connsiteX8" fmla="*/ 853440 w 853440"/>
                  <a:gd name="connsiteY8" fmla="*/ 680720 h 889000"/>
                  <a:gd name="connsiteX9" fmla="*/ 746760 w 853440"/>
                  <a:gd name="connsiteY9" fmla="*/ 889000 h 889000"/>
                  <a:gd name="connsiteX10" fmla="*/ 365760 w 853440"/>
                  <a:gd name="connsiteY10" fmla="*/ 787400 h 889000"/>
                  <a:gd name="connsiteX11" fmla="*/ 685800 w 853440"/>
                  <a:gd name="connsiteY11" fmla="*/ 802640 h 889000"/>
                  <a:gd name="connsiteX12" fmla="*/ 731520 w 853440"/>
                  <a:gd name="connsiteY12" fmla="*/ 594360 h 889000"/>
                  <a:gd name="connsiteX13" fmla="*/ 655320 w 853440"/>
                  <a:gd name="connsiteY13" fmla="*/ 528320 h 889000"/>
                  <a:gd name="connsiteX14" fmla="*/ 497840 w 853440"/>
                  <a:gd name="connsiteY14" fmla="*/ 665480 h 889000"/>
                  <a:gd name="connsiteX15" fmla="*/ 660400 w 853440"/>
                  <a:gd name="connsiteY15" fmla="*/ 421640 h 889000"/>
                  <a:gd name="connsiteX16" fmla="*/ 543560 w 853440"/>
                  <a:gd name="connsiteY16" fmla="*/ 203200 h 889000"/>
                  <a:gd name="connsiteX17" fmla="*/ 381000 w 853440"/>
                  <a:gd name="connsiteY17" fmla="*/ 274320 h 889000"/>
                  <a:gd name="connsiteX18" fmla="*/ 508000 w 853440"/>
                  <a:gd name="connsiteY18" fmla="*/ 106680 h 889000"/>
                  <a:gd name="connsiteX19" fmla="*/ 436880 w 853440"/>
                  <a:gd name="connsiteY19" fmla="*/ 101600 h 889000"/>
                  <a:gd name="connsiteX20" fmla="*/ 0 w 853440"/>
                  <a:gd name="connsiteY20" fmla="*/ 35052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3440" h="889000">
                    <a:moveTo>
                      <a:pt x="0" y="350520"/>
                    </a:moveTo>
                    <a:lnTo>
                      <a:pt x="370840" y="15240"/>
                    </a:lnTo>
                    <a:lnTo>
                      <a:pt x="558800" y="0"/>
                    </a:lnTo>
                    <a:lnTo>
                      <a:pt x="706120" y="76200"/>
                    </a:lnTo>
                    <a:lnTo>
                      <a:pt x="777240" y="274320"/>
                    </a:lnTo>
                    <a:cubicBezTo>
                      <a:pt x="778933" y="291253"/>
                      <a:pt x="779732" y="308300"/>
                      <a:pt x="782320" y="325120"/>
                    </a:cubicBezTo>
                    <a:cubicBezTo>
                      <a:pt x="783134" y="330413"/>
                      <a:pt x="787400" y="340360"/>
                      <a:pt x="787400" y="340360"/>
                    </a:cubicBezTo>
                    <a:lnTo>
                      <a:pt x="741680" y="492760"/>
                    </a:lnTo>
                    <a:lnTo>
                      <a:pt x="853440" y="680720"/>
                    </a:lnTo>
                    <a:lnTo>
                      <a:pt x="746760" y="889000"/>
                    </a:lnTo>
                    <a:lnTo>
                      <a:pt x="365760" y="787400"/>
                    </a:lnTo>
                    <a:lnTo>
                      <a:pt x="685800" y="802640"/>
                    </a:lnTo>
                    <a:lnTo>
                      <a:pt x="731520" y="594360"/>
                    </a:lnTo>
                    <a:lnTo>
                      <a:pt x="655320" y="528320"/>
                    </a:lnTo>
                    <a:lnTo>
                      <a:pt x="497840" y="665480"/>
                    </a:lnTo>
                    <a:lnTo>
                      <a:pt x="660400" y="421640"/>
                    </a:lnTo>
                    <a:lnTo>
                      <a:pt x="543560" y="203200"/>
                    </a:lnTo>
                    <a:lnTo>
                      <a:pt x="381000" y="274320"/>
                    </a:lnTo>
                    <a:lnTo>
                      <a:pt x="508000" y="106680"/>
                    </a:lnTo>
                    <a:lnTo>
                      <a:pt x="436880" y="101600"/>
                    </a:lnTo>
                    <a:lnTo>
                      <a:pt x="0" y="35052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フリーフォーム 669"/>
              <p:cNvSpPr/>
              <p:nvPr/>
            </p:nvSpPr>
            <p:spPr bwMode="auto">
              <a:xfrm>
                <a:off x="6152247" y="2426934"/>
                <a:ext cx="569569" cy="808355"/>
              </a:xfrm>
              <a:custGeom>
                <a:avLst/>
                <a:gdLst>
                  <a:gd name="connsiteX0" fmla="*/ 690880 w 690880"/>
                  <a:gd name="connsiteY0" fmla="*/ 259080 h 868680"/>
                  <a:gd name="connsiteX1" fmla="*/ 431800 w 690880"/>
                  <a:gd name="connsiteY1" fmla="*/ 0 h 868680"/>
                  <a:gd name="connsiteX2" fmla="*/ 213360 w 690880"/>
                  <a:gd name="connsiteY2" fmla="*/ 106680 h 868680"/>
                  <a:gd name="connsiteX3" fmla="*/ 20320 w 690880"/>
                  <a:gd name="connsiteY3" fmla="*/ 452120 h 868680"/>
                  <a:gd name="connsiteX4" fmla="*/ 121920 w 690880"/>
                  <a:gd name="connsiteY4" fmla="*/ 508000 h 868680"/>
                  <a:gd name="connsiteX5" fmla="*/ 0 w 690880"/>
                  <a:gd name="connsiteY5" fmla="*/ 624840 h 868680"/>
                  <a:gd name="connsiteX6" fmla="*/ 66040 w 690880"/>
                  <a:gd name="connsiteY6" fmla="*/ 868680 h 868680"/>
                  <a:gd name="connsiteX7" fmla="*/ 279400 w 690880"/>
                  <a:gd name="connsiteY7" fmla="*/ 802640 h 868680"/>
                  <a:gd name="connsiteX8" fmla="*/ 502920 w 690880"/>
                  <a:gd name="connsiteY8" fmla="*/ 833120 h 868680"/>
                  <a:gd name="connsiteX9" fmla="*/ 274320 w 690880"/>
                  <a:gd name="connsiteY9" fmla="*/ 751840 h 868680"/>
                  <a:gd name="connsiteX10" fmla="*/ 157480 w 690880"/>
                  <a:gd name="connsiteY10" fmla="*/ 782320 h 868680"/>
                  <a:gd name="connsiteX11" fmla="*/ 116840 w 690880"/>
                  <a:gd name="connsiteY11" fmla="*/ 609600 h 868680"/>
                  <a:gd name="connsiteX12" fmla="*/ 375920 w 690880"/>
                  <a:gd name="connsiteY12" fmla="*/ 645160 h 868680"/>
                  <a:gd name="connsiteX13" fmla="*/ 116840 w 690880"/>
                  <a:gd name="connsiteY13" fmla="*/ 513080 h 868680"/>
                  <a:gd name="connsiteX14" fmla="*/ 259080 w 690880"/>
                  <a:gd name="connsiteY14" fmla="*/ 162560 h 868680"/>
                  <a:gd name="connsiteX15" fmla="*/ 411480 w 690880"/>
                  <a:gd name="connsiteY15" fmla="*/ 66040 h 868680"/>
                  <a:gd name="connsiteX16" fmla="*/ 457200 w 690880"/>
                  <a:gd name="connsiteY16" fmla="*/ 157480 h 868680"/>
                  <a:gd name="connsiteX17" fmla="*/ 508000 w 690880"/>
                  <a:gd name="connsiteY17" fmla="*/ 127000 h 868680"/>
                  <a:gd name="connsiteX18" fmla="*/ 690880 w 690880"/>
                  <a:gd name="connsiteY18" fmla="*/ 259080 h 86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90880" h="868680">
                    <a:moveTo>
                      <a:pt x="690880" y="259080"/>
                    </a:moveTo>
                    <a:lnTo>
                      <a:pt x="431800" y="0"/>
                    </a:lnTo>
                    <a:lnTo>
                      <a:pt x="213360" y="106680"/>
                    </a:lnTo>
                    <a:lnTo>
                      <a:pt x="20320" y="452120"/>
                    </a:lnTo>
                    <a:lnTo>
                      <a:pt x="121920" y="508000"/>
                    </a:lnTo>
                    <a:lnTo>
                      <a:pt x="0" y="624840"/>
                    </a:lnTo>
                    <a:lnTo>
                      <a:pt x="66040" y="868680"/>
                    </a:lnTo>
                    <a:lnTo>
                      <a:pt x="279400" y="802640"/>
                    </a:lnTo>
                    <a:lnTo>
                      <a:pt x="502920" y="833120"/>
                    </a:lnTo>
                    <a:lnTo>
                      <a:pt x="274320" y="751840"/>
                    </a:lnTo>
                    <a:lnTo>
                      <a:pt x="157480" y="782320"/>
                    </a:lnTo>
                    <a:lnTo>
                      <a:pt x="116840" y="609600"/>
                    </a:lnTo>
                    <a:lnTo>
                      <a:pt x="375920" y="645160"/>
                    </a:lnTo>
                    <a:lnTo>
                      <a:pt x="116840" y="513080"/>
                    </a:lnTo>
                    <a:lnTo>
                      <a:pt x="259080" y="162560"/>
                    </a:lnTo>
                    <a:lnTo>
                      <a:pt x="411480" y="66040"/>
                    </a:lnTo>
                    <a:lnTo>
                      <a:pt x="457200" y="157480"/>
                    </a:lnTo>
                    <a:lnTo>
                      <a:pt x="508000" y="127000"/>
                    </a:lnTo>
                    <a:lnTo>
                      <a:pt x="690880" y="25908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フリーフォーム 670"/>
              <p:cNvSpPr/>
              <p:nvPr/>
            </p:nvSpPr>
            <p:spPr bwMode="auto">
              <a:xfrm>
                <a:off x="6597264" y="3072094"/>
                <a:ext cx="226152" cy="146544"/>
              </a:xfrm>
              <a:custGeom>
                <a:avLst/>
                <a:gdLst>
                  <a:gd name="connsiteX0" fmla="*/ 0 w 274320"/>
                  <a:gd name="connsiteY0" fmla="*/ 91440 h 157480"/>
                  <a:gd name="connsiteX1" fmla="*/ 121920 w 274320"/>
                  <a:gd name="connsiteY1" fmla="*/ 0 h 157480"/>
                  <a:gd name="connsiteX2" fmla="*/ 274320 w 274320"/>
                  <a:gd name="connsiteY2" fmla="*/ 157480 h 157480"/>
                  <a:gd name="connsiteX3" fmla="*/ 132080 w 274320"/>
                  <a:gd name="connsiteY3" fmla="*/ 91440 h 157480"/>
                  <a:gd name="connsiteX4" fmla="*/ 0 w 274320"/>
                  <a:gd name="connsiteY4" fmla="*/ 91440 h 15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" h="157480">
                    <a:moveTo>
                      <a:pt x="0" y="91440"/>
                    </a:moveTo>
                    <a:lnTo>
                      <a:pt x="121920" y="0"/>
                    </a:lnTo>
                    <a:lnTo>
                      <a:pt x="274320" y="157480"/>
                    </a:lnTo>
                    <a:lnTo>
                      <a:pt x="132080" y="91440"/>
                    </a:lnTo>
                    <a:lnTo>
                      <a:pt x="0" y="9144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フリーフォーム 671"/>
              <p:cNvSpPr/>
              <p:nvPr/>
            </p:nvSpPr>
            <p:spPr bwMode="auto">
              <a:xfrm>
                <a:off x="6949220" y="3011134"/>
                <a:ext cx="280596" cy="132362"/>
              </a:xfrm>
              <a:custGeom>
                <a:avLst/>
                <a:gdLst>
                  <a:gd name="connsiteX0" fmla="*/ 0 w 340360"/>
                  <a:gd name="connsiteY0" fmla="*/ 142240 h 142240"/>
                  <a:gd name="connsiteX1" fmla="*/ 172720 w 340360"/>
                  <a:gd name="connsiteY1" fmla="*/ 0 h 142240"/>
                  <a:gd name="connsiteX2" fmla="*/ 340360 w 340360"/>
                  <a:gd name="connsiteY2" fmla="*/ 116840 h 142240"/>
                  <a:gd name="connsiteX3" fmla="*/ 147320 w 340360"/>
                  <a:gd name="connsiteY3" fmla="*/ 60960 h 142240"/>
                  <a:gd name="connsiteX4" fmla="*/ 0 w 340360"/>
                  <a:gd name="connsiteY4" fmla="*/ 142240 h 14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360" h="142240">
                    <a:moveTo>
                      <a:pt x="0" y="142240"/>
                    </a:moveTo>
                    <a:lnTo>
                      <a:pt x="172720" y="0"/>
                    </a:lnTo>
                    <a:lnTo>
                      <a:pt x="340360" y="116840"/>
                    </a:lnTo>
                    <a:lnTo>
                      <a:pt x="147320" y="60960"/>
                    </a:lnTo>
                    <a:lnTo>
                      <a:pt x="0" y="14224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フリーフォーム 672"/>
              <p:cNvSpPr/>
              <p:nvPr/>
            </p:nvSpPr>
            <p:spPr bwMode="auto">
              <a:xfrm>
                <a:off x="6473825" y="3214406"/>
                <a:ext cx="1026062" cy="170180"/>
              </a:xfrm>
              <a:custGeom>
                <a:avLst/>
                <a:gdLst>
                  <a:gd name="connsiteX0" fmla="*/ 0 w 1244600"/>
                  <a:gd name="connsiteY0" fmla="*/ 152400 h 182880"/>
                  <a:gd name="connsiteX1" fmla="*/ 375920 w 1244600"/>
                  <a:gd name="connsiteY1" fmla="*/ 55880 h 182880"/>
                  <a:gd name="connsiteX2" fmla="*/ 350520 w 1244600"/>
                  <a:gd name="connsiteY2" fmla="*/ 137160 h 182880"/>
                  <a:gd name="connsiteX3" fmla="*/ 508000 w 1244600"/>
                  <a:gd name="connsiteY3" fmla="*/ 50800 h 182880"/>
                  <a:gd name="connsiteX4" fmla="*/ 553720 w 1244600"/>
                  <a:gd name="connsiteY4" fmla="*/ 137160 h 182880"/>
                  <a:gd name="connsiteX5" fmla="*/ 619760 w 1244600"/>
                  <a:gd name="connsiteY5" fmla="*/ 10160 h 182880"/>
                  <a:gd name="connsiteX6" fmla="*/ 751840 w 1244600"/>
                  <a:gd name="connsiteY6" fmla="*/ 132080 h 182880"/>
                  <a:gd name="connsiteX7" fmla="*/ 731520 w 1244600"/>
                  <a:gd name="connsiteY7" fmla="*/ 0 h 182880"/>
                  <a:gd name="connsiteX8" fmla="*/ 1244600 w 1244600"/>
                  <a:gd name="connsiteY8" fmla="*/ 147320 h 182880"/>
                  <a:gd name="connsiteX9" fmla="*/ 812800 w 1244600"/>
                  <a:gd name="connsiteY9" fmla="*/ 66040 h 182880"/>
                  <a:gd name="connsiteX10" fmla="*/ 787400 w 1244600"/>
                  <a:gd name="connsiteY10" fmla="*/ 177800 h 182880"/>
                  <a:gd name="connsiteX11" fmla="*/ 650240 w 1244600"/>
                  <a:gd name="connsiteY11" fmla="*/ 91440 h 182880"/>
                  <a:gd name="connsiteX12" fmla="*/ 568960 w 1244600"/>
                  <a:gd name="connsiteY12" fmla="*/ 172720 h 182880"/>
                  <a:gd name="connsiteX13" fmla="*/ 492760 w 1244600"/>
                  <a:gd name="connsiteY13" fmla="*/ 127000 h 182880"/>
                  <a:gd name="connsiteX14" fmla="*/ 304800 w 1244600"/>
                  <a:gd name="connsiteY14" fmla="*/ 182880 h 182880"/>
                  <a:gd name="connsiteX15" fmla="*/ 304800 w 1244600"/>
                  <a:gd name="connsiteY15" fmla="*/ 106680 h 182880"/>
                  <a:gd name="connsiteX16" fmla="*/ 0 w 1244600"/>
                  <a:gd name="connsiteY16" fmla="*/ 152400 h 18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44600" h="182880">
                    <a:moveTo>
                      <a:pt x="0" y="152400"/>
                    </a:moveTo>
                    <a:lnTo>
                      <a:pt x="375920" y="55880"/>
                    </a:lnTo>
                    <a:lnTo>
                      <a:pt x="350520" y="137160"/>
                    </a:lnTo>
                    <a:lnTo>
                      <a:pt x="508000" y="50800"/>
                    </a:lnTo>
                    <a:lnTo>
                      <a:pt x="553720" y="137160"/>
                    </a:lnTo>
                    <a:lnTo>
                      <a:pt x="619760" y="10160"/>
                    </a:lnTo>
                    <a:lnTo>
                      <a:pt x="751840" y="132080"/>
                    </a:lnTo>
                    <a:lnTo>
                      <a:pt x="731520" y="0"/>
                    </a:lnTo>
                    <a:lnTo>
                      <a:pt x="1244600" y="147320"/>
                    </a:lnTo>
                    <a:lnTo>
                      <a:pt x="812800" y="66040"/>
                    </a:lnTo>
                    <a:lnTo>
                      <a:pt x="787400" y="177800"/>
                    </a:lnTo>
                    <a:lnTo>
                      <a:pt x="650240" y="91440"/>
                    </a:lnTo>
                    <a:lnTo>
                      <a:pt x="568960" y="172720"/>
                    </a:lnTo>
                    <a:lnTo>
                      <a:pt x="492760" y="127000"/>
                    </a:lnTo>
                    <a:lnTo>
                      <a:pt x="304800" y="182880"/>
                    </a:lnTo>
                    <a:lnTo>
                      <a:pt x="304800" y="10668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 673"/>
              <p:cNvSpPr/>
              <p:nvPr/>
            </p:nvSpPr>
            <p:spPr bwMode="auto">
              <a:xfrm>
                <a:off x="6370917" y="2625054"/>
                <a:ext cx="355980" cy="373451"/>
              </a:xfrm>
              <a:custGeom>
                <a:avLst/>
                <a:gdLst>
                  <a:gd name="connsiteX0" fmla="*/ 233680 w 431800"/>
                  <a:gd name="connsiteY0" fmla="*/ 0 h 401320"/>
                  <a:gd name="connsiteX1" fmla="*/ 50800 w 431800"/>
                  <a:gd name="connsiteY1" fmla="*/ 111760 h 401320"/>
                  <a:gd name="connsiteX2" fmla="*/ 0 w 431800"/>
                  <a:gd name="connsiteY2" fmla="*/ 228600 h 401320"/>
                  <a:gd name="connsiteX3" fmla="*/ 111760 w 431800"/>
                  <a:gd name="connsiteY3" fmla="*/ 370840 h 401320"/>
                  <a:gd name="connsiteX4" fmla="*/ 279400 w 431800"/>
                  <a:gd name="connsiteY4" fmla="*/ 401320 h 401320"/>
                  <a:gd name="connsiteX5" fmla="*/ 391160 w 431800"/>
                  <a:gd name="connsiteY5" fmla="*/ 314960 h 401320"/>
                  <a:gd name="connsiteX6" fmla="*/ 431800 w 431800"/>
                  <a:gd name="connsiteY6" fmla="*/ 127000 h 401320"/>
                  <a:gd name="connsiteX7" fmla="*/ 233680 w 431800"/>
                  <a:gd name="connsiteY7" fmla="*/ 0 h 40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1800" h="401320">
                    <a:moveTo>
                      <a:pt x="233680" y="0"/>
                    </a:moveTo>
                    <a:lnTo>
                      <a:pt x="50800" y="111760"/>
                    </a:lnTo>
                    <a:lnTo>
                      <a:pt x="0" y="228600"/>
                    </a:lnTo>
                    <a:lnTo>
                      <a:pt x="111760" y="370840"/>
                    </a:lnTo>
                    <a:lnTo>
                      <a:pt x="279400" y="401320"/>
                    </a:lnTo>
                    <a:lnTo>
                      <a:pt x="391160" y="314960"/>
                    </a:lnTo>
                    <a:lnTo>
                      <a:pt x="431800" y="127000"/>
                    </a:lnTo>
                    <a:lnTo>
                      <a:pt x="23368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 674"/>
              <p:cNvSpPr/>
              <p:nvPr/>
            </p:nvSpPr>
            <p:spPr bwMode="auto">
              <a:xfrm>
                <a:off x="7024723" y="2680934"/>
                <a:ext cx="372733" cy="330906"/>
              </a:xfrm>
              <a:custGeom>
                <a:avLst/>
                <a:gdLst>
                  <a:gd name="connsiteX0" fmla="*/ 172720 w 452120"/>
                  <a:gd name="connsiteY0" fmla="*/ 0 h 355600"/>
                  <a:gd name="connsiteX1" fmla="*/ 0 w 452120"/>
                  <a:gd name="connsiteY1" fmla="*/ 177800 h 355600"/>
                  <a:gd name="connsiteX2" fmla="*/ 86360 w 452120"/>
                  <a:gd name="connsiteY2" fmla="*/ 284480 h 355600"/>
                  <a:gd name="connsiteX3" fmla="*/ 284480 w 452120"/>
                  <a:gd name="connsiteY3" fmla="*/ 355600 h 355600"/>
                  <a:gd name="connsiteX4" fmla="*/ 411480 w 452120"/>
                  <a:gd name="connsiteY4" fmla="*/ 259080 h 355600"/>
                  <a:gd name="connsiteX5" fmla="*/ 452120 w 452120"/>
                  <a:gd name="connsiteY5" fmla="*/ 152400 h 355600"/>
                  <a:gd name="connsiteX6" fmla="*/ 365760 w 452120"/>
                  <a:gd name="connsiteY6" fmla="*/ 45720 h 355600"/>
                  <a:gd name="connsiteX7" fmla="*/ 172720 w 452120"/>
                  <a:gd name="connsiteY7" fmla="*/ 0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2120" h="355600">
                    <a:moveTo>
                      <a:pt x="172720" y="0"/>
                    </a:moveTo>
                    <a:lnTo>
                      <a:pt x="0" y="177800"/>
                    </a:lnTo>
                    <a:lnTo>
                      <a:pt x="86360" y="284480"/>
                    </a:lnTo>
                    <a:lnTo>
                      <a:pt x="284480" y="355600"/>
                    </a:lnTo>
                    <a:lnTo>
                      <a:pt x="411480" y="259080"/>
                    </a:lnTo>
                    <a:lnTo>
                      <a:pt x="452120" y="152400"/>
                    </a:lnTo>
                    <a:lnTo>
                      <a:pt x="365760" y="45720"/>
                    </a:lnTo>
                    <a:lnTo>
                      <a:pt x="17272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3" name="フリーフォーム 652"/>
            <p:cNvSpPr/>
            <p:nvPr/>
          </p:nvSpPr>
          <p:spPr bwMode="auto">
            <a:xfrm>
              <a:off x="861060" y="1272540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4" name="フリーフォーム 653"/>
            <p:cNvSpPr/>
            <p:nvPr/>
          </p:nvSpPr>
          <p:spPr bwMode="auto">
            <a:xfrm>
              <a:off x="1329349" y="1300426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6" name="グループ化 675"/>
          <p:cNvGrpSpPr/>
          <p:nvPr/>
        </p:nvGrpSpPr>
        <p:grpSpPr>
          <a:xfrm>
            <a:off x="7958171" y="816940"/>
            <a:ext cx="1513596" cy="1631750"/>
            <a:chOff x="4229451" y="816940"/>
            <a:chExt cx="1513596" cy="1631750"/>
          </a:xfrm>
        </p:grpSpPr>
        <p:grpSp>
          <p:nvGrpSpPr>
            <p:cNvPr id="677" name="グループ化 676"/>
            <p:cNvGrpSpPr/>
            <p:nvPr/>
          </p:nvGrpSpPr>
          <p:grpSpPr>
            <a:xfrm>
              <a:off x="4229451" y="816940"/>
              <a:ext cx="1513596" cy="1631750"/>
              <a:chOff x="5848062" y="2045934"/>
              <a:chExt cx="2184400" cy="2354917"/>
            </a:xfrm>
          </p:grpSpPr>
          <p:sp>
            <p:nvSpPr>
              <p:cNvPr id="680" name="フリーフォーム 679"/>
              <p:cNvSpPr/>
              <p:nvPr/>
            </p:nvSpPr>
            <p:spPr bwMode="auto">
              <a:xfrm>
                <a:off x="6477982" y="4106211"/>
                <a:ext cx="924560" cy="294640"/>
              </a:xfrm>
              <a:custGeom>
                <a:avLst/>
                <a:gdLst>
                  <a:gd name="connsiteX0" fmla="*/ 25400 w 924560"/>
                  <a:gd name="connsiteY0" fmla="*/ 25400 h 294640"/>
                  <a:gd name="connsiteX1" fmla="*/ 0 w 924560"/>
                  <a:gd name="connsiteY1" fmla="*/ 198120 h 294640"/>
                  <a:gd name="connsiteX2" fmla="*/ 259080 w 924560"/>
                  <a:gd name="connsiteY2" fmla="*/ 294640 h 294640"/>
                  <a:gd name="connsiteX3" fmla="*/ 508000 w 924560"/>
                  <a:gd name="connsiteY3" fmla="*/ 254000 h 294640"/>
                  <a:gd name="connsiteX4" fmla="*/ 792480 w 924560"/>
                  <a:gd name="connsiteY4" fmla="*/ 248920 h 294640"/>
                  <a:gd name="connsiteX5" fmla="*/ 924560 w 924560"/>
                  <a:gd name="connsiteY5" fmla="*/ 0 h 294640"/>
                  <a:gd name="connsiteX6" fmla="*/ 25400 w 924560"/>
                  <a:gd name="connsiteY6" fmla="*/ 25400 h 29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4560" h="294640">
                    <a:moveTo>
                      <a:pt x="25400" y="25400"/>
                    </a:moveTo>
                    <a:lnTo>
                      <a:pt x="0" y="198120"/>
                    </a:lnTo>
                    <a:lnTo>
                      <a:pt x="259080" y="294640"/>
                    </a:lnTo>
                    <a:lnTo>
                      <a:pt x="508000" y="254000"/>
                    </a:lnTo>
                    <a:lnTo>
                      <a:pt x="792480" y="248920"/>
                    </a:lnTo>
                    <a:lnTo>
                      <a:pt x="924560" y="0"/>
                    </a:lnTo>
                    <a:lnTo>
                      <a:pt x="25400" y="25400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フリーフォーム 680"/>
              <p:cNvSpPr/>
              <p:nvPr/>
            </p:nvSpPr>
            <p:spPr bwMode="auto">
              <a:xfrm>
                <a:off x="5848062" y="2045934"/>
                <a:ext cx="2184400" cy="2270760"/>
              </a:xfrm>
              <a:custGeom>
                <a:avLst/>
                <a:gdLst>
                  <a:gd name="connsiteX0" fmla="*/ 330200 w 2184400"/>
                  <a:gd name="connsiteY0" fmla="*/ 223520 h 2270760"/>
                  <a:gd name="connsiteX1" fmla="*/ 40640 w 2184400"/>
                  <a:gd name="connsiteY1" fmla="*/ 716280 h 2270760"/>
                  <a:gd name="connsiteX2" fmla="*/ 0 w 2184400"/>
                  <a:gd name="connsiteY2" fmla="*/ 1437640 h 2270760"/>
                  <a:gd name="connsiteX3" fmla="*/ 370840 w 2184400"/>
                  <a:gd name="connsiteY3" fmla="*/ 2042160 h 2270760"/>
                  <a:gd name="connsiteX4" fmla="*/ 1082040 w 2184400"/>
                  <a:gd name="connsiteY4" fmla="*/ 2270760 h 2270760"/>
                  <a:gd name="connsiteX5" fmla="*/ 1798320 w 2184400"/>
                  <a:gd name="connsiteY5" fmla="*/ 1986280 h 2270760"/>
                  <a:gd name="connsiteX6" fmla="*/ 2184400 w 2184400"/>
                  <a:gd name="connsiteY6" fmla="*/ 1163320 h 2270760"/>
                  <a:gd name="connsiteX7" fmla="*/ 1859280 w 2184400"/>
                  <a:gd name="connsiteY7" fmla="*/ 238760 h 2270760"/>
                  <a:gd name="connsiteX8" fmla="*/ 1041400 w 2184400"/>
                  <a:gd name="connsiteY8" fmla="*/ 0 h 2270760"/>
                  <a:gd name="connsiteX9" fmla="*/ 330200 w 2184400"/>
                  <a:gd name="connsiteY9" fmla="*/ 223520 h 2270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84400" h="2270760">
                    <a:moveTo>
                      <a:pt x="330200" y="223520"/>
                    </a:moveTo>
                    <a:lnTo>
                      <a:pt x="40640" y="716280"/>
                    </a:lnTo>
                    <a:lnTo>
                      <a:pt x="0" y="1437640"/>
                    </a:lnTo>
                    <a:lnTo>
                      <a:pt x="370840" y="2042160"/>
                    </a:lnTo>
                    <a:lnTo>
                      <a:pt x="1082040" y="2270760"/>
                    </a:lnTo>
                    <a:lnTo>
                      <a:pt x="1798320" y="1986280"/>
                    </a:lnTo>
                    <a:lnTo>
                      <a:pt x="2184400" y="1163320"/>
                    </a:lnTo>
                    <a:lnTo>
                      <a:pt x="1859280" y="238760"/>
                    </a:lnTo>
                    <a:lnTo>
                      <a:pt x="1041400" y="0"/>
                    </a:lnTo>
                    <a:lnTo>
                      <a:pt x="330200" y="223520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フリーフォーム 682"/>
              <p:cNvSpPr/>
              <p:nvPr/>
            </p:nvSpPr>
            <p:spPr bwMode="auto">
              <a:xfrm>
                <a:off x="6032035" y="2406614"/>
                <a:ext cx="1757680" cy="1051560"/>
              </a:xfrm>
              <a:custGeom>
                <a:avLst/>
                <a:gdLst>
                  <a:gd name="connsiteX0" fmla="*/ 375920 w 1757680"/>
                  <a:gd name="connsiteY0" fmla="*/ 0 h 1051560"/>
                  <a:gd name="connsiteX1" fmla="*/ 111760 w 1757680"/>
                  <a:gd name="connsiteY1" fmla="*/ 167640 h 1051560"/>
                  <a:gd name="connsiteX2" fmla="*/ 0 w 1757680"/>
                  <a:gd name="connsiteY2" fmla="*/ 685800 h 1051560"/>
                  <a:gd name="connsiteX3" fmla="*/ 223520 w 1757680"/>
                  <a:gd name="connsiteY3" fmla="*/ 990600 h 1051560"/>
                  <a:gd name="connsiteX4" fmla="*/ 924560 w 1757680"/>
                  <a:gd name="connsiteY4" fmla="*/ 1051560 h 1051560"/>
                  <a:gd name="connsiteX5" fmla="*/ 1666240 w 1757680"/>
                  <a:gd name="connsiteY5" fmla="*/ 949960 h 1051560"/>
                  <a:gd name="connsiteX6" fmla="*/ 1757680 w 1757680"/>
                  <a:gd name="connsiteY6" fmla="*/ 594360 h 1051560"/>
                  <a:gd name="connsiteX7" fmla="*/ 1452880 w 1757680"/>
                  <a:gd name="connsiteY7" fmla="*/ 10160 h 1051560"/>
                  <a:gd name="connsiteX8" fmla="*/ 863600 w 1757680"/>
                  <a:gd name="connsiteY8" fmla="*/ 5080 h 1051560"/>
                  <a:gd name="connsiteX9" fmla="*/ 375920 w 1757680"/>
                  <a:gd name="connsiteY9" fmla="*/ 0 h 105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57680" h="1051560">
                    <a:moveTo>
                      <a:pt x="375920" y="0"/>
                    </a:moveTo>
                    <a:lnTo>
                      <a:pt x="111760" y="167640"/>
                    </a:lnTo>
                    <a:lnTo>
                      <a:pt x="0" y="685800"/>
                    </a:lnTo>
                    <a:lnTo>
                      <a:pt x="223520" y="990600"/>
                    </a:lnTo>
                    <a:lnTo>
                      <a:pt x="924560" y="1051560"/>
                    </a:lnTo>
                    <a:lnTo>
                      <a:pt x="1666240" y="949960"/>
                    </a:lnTo>
                    <a:lnTo>
                      <a:pt x="1757680" y="594360"/>
                    </a:lnTo>
                    <a:lnTo>
                      <a:pt x="1452880" y="10160"/>
                    </a:lnTo>
                    <a:lnTo>
                      <a:pt x="863600" y="5080"/>
                    </a:lnTo>
                    <a:lnTo>
                      <a:pt x="375920" y="0"/>
                    </a:lnTo>
                    <a:close/>
                  </a:path>
                </a:pathLst>
              </a:cu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フリーフォーム 683"/>
              <p:cNvSpPr/>
              <p:nvPr/>
            </p:nvSpPr>
            <p:spPr bwMode="auto">
              <a:xfrm>
                <a:off x="6009694" y="3435314"/>
                <a:ext cx="147320" cy="497840"/>
              </a:xfrm>
              <a:custGeom>
                <a:avLst/>
                <a:gdLst>
                  <a:gd name="connsiteX0" fmla="*/ 147320 w 147320"/>
                  <a:gd name="connsiteY0" fmla="*/ 497840 h 497840"/>
                  <a:gd name="connsiteX1" fmla="*/ 0 w 147320"/>
                  <a:gd name="connsiteY1" fmla="*/ 208280 h 497840"/>
                  <a:gd name="connsiteX2" fmla="*/ 96520 w 147320"/>
                  <a:gd name="connsiteY2" fmla="*/ 0 h 497840"/>
                  <a:gd name="connsiteX3" fmla="*/ 147320 w 147320"/>
                  <a:gd name="connsiteY3" fmla="*/ 497840 h 497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320" h="497840">
                    <a:moveTo>
                      <a:pt x="147320" y="497840"/>
                    </a:moveTo>
                    <a:lnTo>
                      <a:pt x="0" y="208280"/>
                    </a:lnTo>
                    <a:lnTo>
                      <a:pt x="96520" y="0"/>
                    </a:lnTo>
                    <a:lnTo>
                      <a:pt x="147320" y="49784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フリーフォーム 684"/>
              <p:cNvSpPr/>
              <p:nvPr/>
            </p:nvSpPr>
            <p:spPr bwMode="auto">
              <a:xfrm>
                <a:off x="6177334" y="3450554"/>
                <a:ext cx="157480" cy="553720"/>
              </a:xfrm>
              <a:custGeom>
                <a:avLst/>
                <a:gdLst>
                  <a:gd name="connsiteX0" fmla="*/ 157480 w 157480"/>
                  <a:gd name="connsiteY0" fmla="*/ 553720 h 553720"/>
                  <a:gd name="connsiteX1" fmla="*/ 81280 w 157480"/>
                  <a:gd name="connsiteY1" fmla="*/ 320040 h 553720"/>
                  <a:gd name="connsiteX2" fmla="*/ 111760 w 157480"/>
                  <a:gd name="connsiteY2" fmla="*/ 0 h 553720"/>
                  <a:gd name="connsiteX3" fmla="*/ 0 w 157480"/>
                  <a:gd name="connsiteY3" fmla="*/ 193040 h 553720"/>
                  <a:gd name="connsiteX4" fmla="*/ 35560 w 157480"/>
                  <a:gd name="connsiteY4" fmla="*/ 431800 h 553720"/>
                  <a:gd name="connsiteX5" fmla="*/ 157480 w 157480"/>
                  <a:gd name="connsiteY5" fmla="*/ 553720 h 55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480" h="553720">
                    <a:moveTo>
                      <a:pt x="157480" y="553720"/>
                    </a:moveTo>
                    <a:lnTo>
                      <a:pt x="81280" y="320040"/>
                    </a:lnTo>
                    <a:lnTo>
                      <a:pt x="111760" y="0"/>
                    </a:lnTo>
                    <a:lnTo>
                      <a:pt x="0" y="193040"/>
                    </a:lnTo>
                    <a:lnTo>
                      <a:pt x="35560" y="431800"/>
                    </a:lnTo>
                    <a:lnTo>
                      <a:pt x="157480" y="55372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フリーフォーム 685"/>
              <p:cNvSpPr/>
              <p:nvPr/>
            </p:nvSpPr>
            <p:spPr bwMode="auto">
              <a:xfrm>
                <a:off x="6319574" y="3501354"/>
                <a:ext cx="172720" cy="589280"/>
              </a:xfrm>
              <a:custGeom>
                <a:avLst/>
                <a:gdLst>
                  <a:gd name="connsiteX0" fmla="*/ 91440 w 172720"/>
                  <a:gd name="connsiteY0" fmla="*/ 0 h 589280"/>
                  <a:gd name="connsiteX1" fmla="*/ 0 w 172720"/>
                  <a:gd name="connsiteY1" fmla="*/ 187960 h 589280"/>
                  <a:gd name="connsiteX2" fmla="*/ 86360 w 172720"/>
                  <a:gd name="connsiteY2" fmla="*/ 589280 h 589280"/>
                  <a:gd name="connsiteX3" fmla="*/ 172720 w 172720"/>
                  <a:gd name="connsiteY3" fmla="*/ 137160 h 589280"/>
                  <a:gd name="connsiteX4" fmla="*/ 91440 w 172720"/>
                  <a:gd name="connsiteY4" fmla="*/ 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720" h="589280">
                    <a:moveTo>
                      <a:pt x="91440" y="0"/>
                    </a:moveTo>
                    <a:lnTo>
                      <a:pt x="0" y="187960"/>
                    </a:lnTo>
                    <a:lnTo>
                      <a:pt x="86360" y="589280"/>
                    </a:lnTo>
                    <a:lnTo>
                      <a:pt x="172720" y="137160"/>
                    </a:lnTo>
                    <a:lnTo>
                      <a:pt x="914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フリーフォーム 686"/>
              <p:cNvSpPr/>
              <p:nvPr/>
            </p:nvSpPr>
            <p:spPr bwMode="auto">
              <a:xfrm>
                <a:off x="7589574" y="3425154"/>
                <a:ext cx="132080" cy="492760"/>
              </a:xfrm>
              <a:custGeom>
                <a:avLst/>
                <a:gdLst>
                  <a:gd name="connsiteX0" fmla="*/ 66040 w 132080"/>
                  <a:gd name="connsiteY0" fmla="*/ 10160 h 492760"/>
                  <a:gd name="connsiteX1" fmla="*/ 0 w 132080"/>
                  <a:gd name="connsiteY1" fmla="*/ 0 h 492760"/>
                  <a:gd name="connsiteX2" fmla="*/ 10160 w 132080"/>
                  <a:gd name="connsiteY2" fmla="*/ 157480 h 492760"/>
                  <a:gd name="connsiteX3" fmla="*/ 40640 w 132080"/>
                  <a:gd name="connsiteY3" fmla="*/ 289560 h 492760"/>
                  <a:gd name="connsiteX4" fmla="*/ 45720 w 132080"/>
                  <a:gd name="connsiteY4" fmla="*/ 492760 h 492760"/>
                  <a:gd name="connsiteX5" fmla="*/ 132080 w 132080"/>
                  <a:gd name="connsiteY5" fmla="*/ 182880 h 492760"/>
                  <a:gd name="connsiteX6" fmla="*/ 66040 w 132080"/>
                  <a:gd name="connsiteY6" fmla="*/ 10160 h 49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492760">
                    <a:moveTo>
                      <a:pt x="66040" y="10160"/>
                    </a:moveTo>
                    <a:lnTo>
                      <a:pt x="0" y="0"/>
                    </a:lnTo>
                    <a:lnTo>
                      <a:pt x="10160" y="157480"/>
                    </a:lnTo>
                    <a:lnTo>
                      <a:pt x="40640" y="289560"/>
                    </a:lnTo>
                    <a:lnTo>
                      <a:pt x="45720" y="492760"/>
                    </a:lnTo>
                    <a:lnTo>
                      <a:pt x="132080" y="182880"/>
                    </a:lnTo>
                    <a:lnTo>
                      <a:pt x="66040" y="1016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フリーフォーム 687"/>
              <p:cNvSpPr/>
              <p:nvPr/>
            </p:nvSpPr>
            <p:spPr bwMode="auto">
              <a:xfrm>
                <a:off x="7701334" y="3399754"/>
                <a:ext cx="132080" cy="320040"/>
              </a:xfrm>
              <a:custGeom>
                <a:avLst/>
                <a:gdLst>
                  <a:gd name="connsiteX0" fmla="*/ 0 w 132080"/>
                  <a:gd name="connsiteY0" fmla="*/ 0 h 320040"/>
                  <a:gd name="connsiteX1" fmla="*/ 25400 w 132080"/>
                  <a:gd name="connsiteY1" fmla="*/ 121920 h 320040"/>
                  <a:gd name="connsiteX2" fmla="*/ 81280 w 132080"/>
                  <a:gd name="connsiteY2" fmla="*/ 187960 h 320040"/>
                  <a:gd name="connsiteX3" fmla="*/ 45720 w 132080"/>
                  <a:gd name="connsiteY3" fmla="*/ 320040 h 320040"/>
                  <a:gd name="connsiteX4" fmla="*/ 132080 w 132080"/>
                  <a:gd name="connsiteY4" fmla="*/ 152400 h 320040"/>
                  <a:gd name="connsiteX5" fmla="*/ 71120 w 132080"/>
                  <a:gd name="connsiteY5" fmla="*/ 15240 h 320040"/>
                  <a:gd name="connsiteX6" fmla="*/ 0 w 132080"/>
                  <a:gd name="connsiteY6" fmla="*/ 0 h 32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320040">
                    <a:moveTo>
                      <a:pt x="0" y="0"/>
                    </a:moveTo>
                    <a:lnTo>
                      <a:pt x="25400" y="121920"/>
                    </a:lnTo>
                    <a:lnTo>
                      <a:pt x="81280" y="187960"/>
                    </a:lnTo>
                    <a:lnTo>
                      <a:pt x="45720" y="320040"/>
                    </a:lnTo>
                    <a:lnTo>
                      <a:pt x="132080" y="152400"/>
                    </a:lnTo>
                    <a:lnTo>
                      <a:pt x="71120" y="15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フリーフォーム 688"/>
              <p:cNvSpPr/>
              <p:nvPr/>
            </p:nvSpPr>
            <p:spPr bwMode="auto">
              <a:xfrm>
                <a:off x="7371134" y="3486114"/>
                <a:ext cx="177800" cy="604520"/>
              </a:xfrm>
              <a:custGeom>
                <a:avLst/>
                <a:gdLst>
                  <a:gd name="connsiteX0" fmla="*/ 50800 w 177800"/>
                  <a:gd name="connsiteY0" fmla="*/ 0 h 604520"/>
                  <a:gd name="connsiteX1" fmla="*/ 0 w 177800"/>
                  <a:gd name="connsiteY1" fmla="*/ 127000 h 604520"/>
                  <a:gd name="connsiteX2" fmla="*/ 81280 w 177800"/>
                  <a:gd name="connsiteY2" fmla="*/ 320040 h 604520"/>
                  <a:gd name="connsiteX3" fmla="*/ 50800 w 177800"/>
                  <a:gd name="connsiteY3" fmla="*/ 604520 h 604520"/>
                  <a:gd name="connsiteX4" fmla="*/ 177800 w 177800"/>
                  <a:gd name="connsiteY4" fmla="*/ 406400 h 604520"/>
                  <a:gd name="connsiteX5" fmla="*/ 167640 w 177800"/>
                  <a:gd name="connsiteY5" fmla="*/ 187960 h 604520"/>
                  <a:gd name="connsiteX6" fmla="*/ 50800 w 177800"/>
                  <a:gd name="connsiteY6" fmla="*/ 0 h 60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7800" h="604520">
                    <a:moveTo>
                      <a:pt x="50800" y="0"/>
                    </a:moveTo>
                    <a:lnTo>
                      <a:pt x="0" y="127000"/>
                    </a:lnTo>
                    <a:lnTo>
                      <a:pt x="81280" y="320040"/>
                    </a:lnTo>
                    <a:lnTo>
                      <a:pt x="50800" y="604520"/>
                    </a:lnTo>
                    <a:lnTo>
                      <a:pt x="177800" y="406400"/>
                    </a:lnTo>
                    <a:lnTo>
                      <a:pt x="167640" y="18796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フリーフォーム 689"/>
              <p:cNvSpPr/>
              <p:nvPr/>
            </p:nvSpPr>
            <p:spPr bwMode="auto">
              <a:xfrm>
                <a:off x="6558334" y="3486114"/>
                <a:ext cx="406400" cy="665480"/>
              </a:xfrm>
              <a:custGeom>
                <a:avLst/>
                <a:gdLst>
                  <a:gd name="connsiteX0" fmla="*/ 71120 w 406400"/>
                  <a:gd name="connsiteY0" fmla="*/ 0 h 665480"/>
                  <a:gd name="connsiteX1" fmla="*/ 172720 w 406400"/>
                  <a:gd name="connsiteY1" fmla="*/ 152400 h 665480"/>
                  <a:gd name="connsiteX2" fmla="*/ 289560 w 406400"/>
                  <a:gd name="connsiteY2" fmla="*/ 127000 h 665480"/>
                  <a:gd name="connsiteX3" fmla="*/ 76200 w 406400"/>
                  <a:gd name="connsiteY3" fmla="*/ 213360 h 665480"/>
                  <a:gd name="connsiteX4" fmla="*/ 0 w 406400"/>
                  <a:gd name="connsiteY4" fmla="*/ 223520 h 665480"/>
                  <a:gd name="connsiteX5" fmla="*/ 86360 w 406400"/>
                  <a:gd name="connsiteY5" fmla="*/ 264160 h 665480"/>
                  <a:gd name="connsiteX6" fmla="*/ 218440 w 406400"/>
                  <a:gd name="connsiteY6" fmla="*/ 228600 h 665480"/>
                  <a:gd name="connsiteX7" fmla="*/ 35560 w 406400"/>
                  <a:gd name="connsiteY7" fmla="*/ 421640 h 665480"/>
                  <a:gd name="connsiteX8" fmla="*/ 40640 w 406400"/>
                  <a:gd name="connsiteY8" fmla="*/ 508000 h 665480"/>
                  <a:gd name="connsiteX9" fmla="*/ 172720 w 406400"/>
                  <a:gd name="connsiteY9" fmla="*/ 340360 h 665480"/>
                  <a:gd name="connsiteX10" fmla="*/ 106680 w 406400"/>
                  <a:gd name="connsiteY10" fmla="*/ 584200 h 665480"/>
                  <a:gd name="connsiteX11" fmla="*/ 172720 w 406400"/>
                  <a:gd name="connsiteY11" fmla="*/ 665480 h 665480"/>
                  <a:gd name="connsiteX12" fmla="*/ 218440 w 406400"/>
                  <a:gd name="connsiteY12" fmla="*/ 589280 h 665480"/>
                  <a:gd name="connsiteX13" fmla="*/ 198120 w 406400"/>
                  <a:gd name="connsiteY13" fmla="*/ 518160 h 665480"/>
                  <a:gd name="connsiteX14" fmla="*/ 233680 w 406400"/>
                  <a:gd name="connsiteY14" fmla="*/ 350520 h 665480"/>
                  <a:gd name="connsiteX15" fmla="*/ 345440 w 406400"/>
                  <a:gd name="connsiteY15" fmla="*/ 441960 h 665480"/>
                  <a:gd name="connsiteX16" fmla="*/ 254000 w 406400"/>
                  <a:gd name="connsiteY16" fmla="*/ 238760 h 665480"/>
                  <a:gd name="connsiteX17" fmla="*/ 406400 w 406400"/>
                  <a:gd name="connsiteY17" fmla="*/ 162560 h 665480"/>
                  <a:gd name="connsiteX18" fmla="*/ 391160 w 406400"/>
                  <a:gd name="connsiteY18" fmla="*/ 45720 h 665480"/>
                  <a:gd name="connsiteX19" fmla="*/ 314960 w 406400"/>
                  <a:gd name="connsiteY19" fmla="*/ 86360 h 665480"/>
                  <a:gd name="connsiteX20" fmla="*/ 177800 w 406400"/>
                  <a:gd name="connsiteY20" fmla="*/ 45720 h 665480"/>
                  <a:gd name="connsiteX21" fmla="*/ 71120 w 406400"/>
                  <a:gd name="connsiteY21" fmla="*/ 0 h 665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6400" h="665480">
                    <a:moveTo>
                      <a:pt x="71120" y="0"/>
                    </a:moveTo>
                    <a:lnTo>
                      <a:pt x="172720" y="152400"/>
                    </a:lnTo>
                    <a:lnTo>
                      <a:pt x="289560" y="127000"/>
                    </a:lnTo>
                    <a:lnTo>
                      <a:pt x="76200" y="213360"/>
                    </a:lnTo>
                    <a:lnTo>
                      <a:pt x="0" y="223520"/>
                    </a:lnTo>
                    <a:lnTo>
                      <a:pt x="86360" y="264160"/>
                    </a:lnTo>
                    <a:lnTo>
                      <a:pt x="218440" y="228600"/>
                    </a:lnTo>
                    <a:lnTo>
                      <a:pt x="35560" y="421640"/>
                    </a:lnTo>
                    <a:lnTo>
                      <a:pt x="40640" y="508000"/>
                    </a:lnTo>
                    <a:lnTo>
                      <a:pt x="172720" y="340360"/>
                    </a:lnTo>
                    <a:lnTo>
                      <a:pt x="106680" y="584200"/>
                    </a:lnTo>
                    <a:lnTo>
                      <a:pt x="172720" y="665480"/>
                    </a:lnTo>
                    <a:lnTo>
                      <a:pt x="218440" y="589280"/>
                    </a:lnTo>
                    <a:lnTo>
                      <a:pt x="198120" y="518160"/>
                    </a:lnTo>
                    <a:lnTo>
                      <a:pt x="233680" y="350520"/>
                    </a:lnTo>
                    <a:lnTo>
                      <a:pt x="345440" y="441960"/>
                    </a:lnTo>
                    <a:lnTo>
                      <a:pt x="254000" y="238760"/>
                    </a:lnTo>
                    <a:lnTo>
                      <a:pt x="406400" y="162560"/>
                    </a:lnTo>
                    <a:lnTo>
                      <a:pt x="391160" y="45720"/>
                    </a:lnTo>
                    <a:lnTo>
                      <a:pt x="314960" y="86360"/>
                    </a:lnTo>
                    <a:lnTo>
                      <a:pt x="177800" y="45720"/>
                    </a:lnTo>
                    <a:lnTo>
                      <a:pt x="7112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フリーフォーム 690"/>
              <p:cNvSpPr/>
              <p:nvPr/>
            </p:nvSpPr>
            <p:spPr bwMode="auto">
              <a:xfrm>
                <a:off x="6974894" y="3506434"/>
                <a:ext cx="294640" cy="132080"/>
              </a:xfrm>
              <a:custGeom>
                <a:avLst/>
                <a:gdLst>
                  <a:gd name="connsiteX0" fmla="*/ 0 w 294640"/>
                  <a:gd name="connsiteY0" fmla="*/ 0 h 132080"/>
                  <a:gd name="connsiteX1" fmla="*/ 45720 w 294640"/>
                  <a:gd name="connsiteY1" fmla="*/ 132080 h 132080"/>
                  <a:gd name="connsiteX2" fmla="*/ 294640 w 294640"/>
                  <a:gd name="connsiteY2" fmla="*/ 15240 h 132080"/>
                  <a:gd name="connsiteX3" fmla="*/ 111760 w 294640"/>
                  <a:gd name="connsiteY3" fmla="*/ 40640 h 132080"/>
                  <a:gd name="connsiteX4" fmla="*/ 0 w 294640"/>
                  <a:gd name="connsiteY4" fmla="*/ 0 h 13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640" h="132080">
                    <a:moveTo>
                      <a:pt x="0" y="0"/>
                    </a:moveTo>
                    <a:lnTo>
                      <a:pt x="45720" y="132080"/>
                    </a:lnTo>
                    <a:lnTo>
                      <a:pt x="294640" y="15240"/>
                    </a:lnTo>
                    <a:lnTo>
                      <a:pt x="1117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フリーフォーム 691"/>
              <p:cNvSpPr/>
              <p:nvPr/>
            </p:nvSpPr>
            <p:spPr bwMode="auto">
              <a:xfrm>
                <a:off x="6944414" y="3587714"/>
                <a:ext cx="381000" cy="228600"/>
              </a:xfrm>
              <a:custGeom>
                <a:avLst/>
                <a:gdLst>
                  <a:gd name="connsiteX0" fmla="*/ 20320 w 381000"/>
                  <a:gd name="connsiteY0" fmla="*/ 213360 h 228600"/>
                  <a:gd name="connsiteX1" fmla="*/ 0 w 381000"/>
                  <a:gd name="connsiteY1" fmla="*/ 127000 h 228600"/>
                  <a:gd name="connsiteX2" fmla="*/ 304800 w 381000"/>
                  <a:gd name="connsiteY2" fmla="*/ 0 h 228600"/>
                  <a:gd name="connsiteX3" fmla="*/ 381000 w 381000"/>
                  <a:gd name="connsiteY3" fmla="*/ 81280 h 228600"/>
                  <a:gd name="connsiteX4" fmla="*/ 304800 w 381000"/>
                  <a:gd name="connsiteY4" fmla="*/ 198120 h 228600"/>
                  <a:gd name="connsiteX5" fmla="*/ 76200 w 381000"/>
                  <a:gd name="connsiteY5" fmla="*/ 228600 h 228600"/>
                  <a:gd name="connsiteX6" fmla="*/ 254000 w 381000"/>
                  <a:gd name="connsiteY6" fmla="*/ 172720 h 228600"/>
                  <a:gd name="connsiteX7" fmla="*/ 289560 w 381000"/>
                  <a:gd name="connsiteY7" fmla="*/ 96520 h 228600"/>
                  <a:gd name="connsiteX8" fmla="*/ 218440 w 381000"/>
                  <a:gd name="connsiteY8" fmla="*/ 86360 h 228600"/>
                  <a:gd name="connsiteX9" fmla="*/ 86360 w 381000"/>
                  <a:gd name="connsiteY9" fmla="*/ 142240 h 228600"/>
                  <a:gd name="connsiteX10" fmla="*/ 20320 w 381000"/>
                  <a:gd name="connsiteY10" fmla="*/ 21336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1000" h="228600">
                    <a:moveTo>
                      <a:pt x="20320" y="213360"/>
                    </a:moveTo>
                    <a:lnTo>
                      <a:pt x="0" y="127000"/>
                    </a:lnTo>
                    <a:lnTo>
                      <a:pt x="304800" y="0"/>
                    </a:lnTo>
                    <a:lnTo>
                      <a:pt x="381000" y="81280"/>
                    </a:lnTo>
                    <a:lnTo>
                      <a:pt x="304800" y="198120"/>
                    </a:lnTo>
                    <a:lnTo>
                      <a:pt x="76200" y="228600"/>
                    </a:lnTo>
                    <a:lnTo>
                      <a:pt x="254000" y="172720"/>
                    </a:lnTo>
                    <a:lnTo>
                      <a:pt x="289560" y="96520"/>
                    </a:lnTo>
                    <a:lnTo>
                      <a:pt x="218440" y="86360"/>
                    </a:lnTo>
                    <a:lnTo>
                      <a:pt x="86360" y="142240"/>
                    </a:lnTo>
                    <a:lnTo>
                      <a:pt x="20320" y="21336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フリーフォーム 692"/>
              <p:cNvSpPr/>
              <p:nvPr/>
            </p:nvSpPr>
            <p:spPr bwMode="auto">
              <a:xfrm>
                <a:off x="6888534" y="3790914"/>
                <a:ext cx="436880" cy="365760"/>
              </a:xfrm>
              <a:custGeom>
                <a:avLst/>
                <a:gdLst>
                  <a:gd name="connsiteX0" fmla="*/ 66040 w 436880"/>
                  <a:gd name="connsiteY0" fmla="*/ 350520 h 365760"/>
                  <a:gd name="connsiteX1" fmla="*/ 0 w 436880"/>
                  <a:gd name="connsiteY1" fmla="*/ 264160 h 365760"/>
                  <a:gd name="connsiteX2" fmla="*/ 55880 w 436880"/>
                  <a:gd name="connsiteY2" fmla="*/ 60960 h 365760"/>
                  <a:gd name="connsiteX3" fmla="*/ 218440 w 436880"/>
                  <a:gd name="connsiteY3" fmla="*/ 60960 h 365760"/>
                  <a:gd name="connsiteX4" fmla="*/ 401320 w 436880"/>
                  <a:gd name="connsiteY4" fmla="*/ 0 h 365760"/>
                  <a:gd name="connsiteX5" fmla="*/ 436880 w 436880"/>
                  <a:gd name="connsiteY5" fmla="*/ 76200 h 365760"/>
                  <a:gd name="connsiteX6" fmla="*/ 381000 w 436880"/>
                  <a:gd name="connsiteY6" fmla="*/ 320040 h 365760"/>
                  <a:gd name="connsiteX7" fmla="*/ 208280 w 436880"/>
                  <a:gd name="connsiteY7" fmla="*/ 365760 h 365760"/>
                  <a:gd name="connsiteX8" fmla="*/ 314960 w 436880"/>
                  <a:gd name="connsiteY8" fmla="*/ 299720 h 365760"/>
                  <a:gd name="connsiteX9" fmla="*/ 345440 w 436880"/>
                  <a:gd name="connsiteY9" fmla="*/ 208280 h 365760"/>
                  <a:gd name="connsiteX10" fmla="*/ 228600 w 436880"/>
                  <a:gd name="connsiteY10" fmla="*/ 238760 h 365760"/>
                  <a:gd name="connsiteX11" fmla="*/ 340360 w 436880"/>
                  <a:gd name="connsiteY11" fmla="*/ 162560 h 365760"/>
                  <a:gd name="connsiteX12" fmla="*/ 314960 w 436880"/>
                  <a:gd name="connsiteY12" fmla="*/ 60960 h 365760"/>
                  <a:gd name="connsiteX13" fmla="*/ 218440 w 436880"/>
                  <a:gd name="connsiteY13" fmla="*/ 121920 h 365760"/>
                  <a:gd name="connsiteX14" fmla="*/ 213360 w 436880"/>
                  <a:gd name="connsiteY14" fmla="*/ 248920 h 365760"/>
                  <a:gd name="connsiteX15" fmla="*/ 152400 w 436880"/>
                  <a:gd name="connsiteY15" fmla="*/ 127000 h 365760"/>
                  <a:gd name="connsiteX16" fmla="*/ 91440 w 436880"/>
                  <a:gd name="connsiteY16" fmla="*/ 127000 h 365760"/>
                  <a:gd name="connsiteX17" fmla="*/ 66040 w 436880"/>
                  <a:gd name="connsiteY17" fmla="*/ 208280 h 365760"/>
                  <a:gd name="connsiteX18" fmla="*/ 177800 w 436880"/>
                  <a:gd name="connsiteY18" fmla="*/ 248920 h 365760"/>
                  <a:gd name="connsiteX19" fmla="*/ 86360 w 436880"/>
                  <a:gd name="connsiteY19" fmla="*/ 269240 h 365760"/>
                  <a:gd name="connsiteX20" fmla="*/ 116840 w 436880"/>
                  <a:gd name="connsiteY20" fmla="*/ 330200 h 365760"/>
                  <a:gd name="connsiteX21" fmla="*/ 198120 w 436880"/>
                  <a:gd name="connsiteY21" fmla="*/ 279400 h 365760"/>
                  <a:gd name="connsiteX22" fmla="*/ 193040 w 436880"/>
                  <a:gd name="connsiteY22" fmla="*/ 345440 h 365760"/>
                  <a:gd name="connsiteX23" fmla="*/ 66040 w 436880"/>
                  <a:gd name="connsiteY23" fmla="*/ 35052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36880" h="365760">
                    <a:moveTo>
                      <a:pt x="66040" y="350520"/>
                    </a:moveTo>
                    <a:lnTo>
                      <a:pt x="0" y="264160"/>
                    </a:lnTo>
                    <a:lnTo>
                      <a:pt x="55880" y="60960"/>
                    </a:lnTo>
                    <a:lnTo>
                      <a:pt x="218440" y="60960"/>
                    </a:lnTo>
                    <a:lnTo>
                      <a:pt x="401320" y="0"/>
                    </a:lnTo>
                    <a:lnTo>
                      <a:pt x="436880" y="76200"/>
                    </a:lnTo>
                    <a:lnTo>
                      <a:pt x="381000" y="320040"/>
                    </a:lnTo>
                    <a:lnTo>
                      <a:pt x="208280" y="365760"/>
                    </a:lnTo>
                    <a:lnTo>
                      <a:pt x="314960" y="299720"/>
                    </a:lnTo>
                    <a:lnTo>
                      <a:pt x="345440" y="208280"/>
                    </a:lnTo>
                    <a:lnTo>
                      <a:pt x="228600" y="238760"/>
                    </a:lnTo>
                    <a:lnTo>
                      <a:pt x="340360" y="162560"/>
                    </a:lnTo>
                    <a:lnTo>
                      <a:pt x="314960" y="60960"/>
                    </a:lnTo>
                    <a:lnTo>
                      <a:pt x="218440" y="121920"/>
                    </a:lnTo>
                    <a:lnTo>
                      <a:pt x="213360" y="248920"/>
                    </a:lnTo>
                    <a:lnTo>
                      <a:pt x="152400" y="127000"/>
                    </a:lnTo>
                    <a:lnTo>
                      <a:pt x="91440" y="127000"/>
                    </a:lnTo>
                    <a:lnTo>
                      <a:pt x="66040" y="208280"/>
                    </a:lnTo>
                    <a:lnTo>
                      <a:pt x="177800" y="248920"/>
                    </a:lnTo>
                    <a:lnTo>
                      <a:pt x="86360" y="269240"/>
                    </a:lnTo>
                    <a:lnTo>
                      <a:pt x="116840" y="330200"/>
                    </a:lnTo>
                    <a:lnTo>
                      <a:pt x="198120" y="279400"/>
                    </a:lnTo>
                    <a:lnTo>
                      <a:pt x="193040" y="345440"/>
                    </a:lnTo>
                    <a:lnTo>
                      <a:pt x="66040" y="35052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 693"/>
              <p:cNvSpPr/>
              <p:nvPr/>
            </p:nvSpPr>
            <p:spPr bwMode="auto">
              <a:xfrm>
                <a:off x="6963111" y="2442174"/>
                <a:ext cx="703585" cy="827264"/>
              </a:xfrm>
              <a:custGeom>
                <a:avLst/>
                <a:gdLst>
                  <a:gd name="connsiteX0" fmla="*/ 0 w 853440"/>
                  <a:gd name="connsiteY0" fmla="*/ 350520 h 889000"/>
                  <a:gd name="connsiteX1" fmla="*/ 370840 w 853440"/>
                  <a:gd name="connsiteY1" fmla="*/ 15240 h 889000"/>
                  <a:gd name="connsiteX2" fmla="*/ 558800 w 853440"/>
                  <a:gd name="connsiteY2" fmla="*/ 0 h 889000"/>
                  <a:gd name="connsiteX3" fmla="*/ 706120 w 853440"/>
                  <a:gd name="connsiteY3" fmla="*/ 76200 h 889000"/>
                  <a:gd name="connsiteX4" fmla="*/ 777240 w 853440"/>
                  <a:gd name="connsiteY4" fmla="*/ 274320 h 889000"/>
                  <a:gd name="connsiteX5" fmla="*/ 782320 w 853440"/>
                  <a:gd name="connsiteY5" fmla="*/ 325120 h 889000"/>
                  <a:gd name="connsiteX6" fmla="*/ 787400 w 853440"/>
                  <a:gd name="connsiteY6" fmla="*/ 340360 h 889000"/>
                  <a:gd name="connsiteX7" fmla="*/ 741680 w 853440"/>
                  <a:gd name="connsiteY7" fmla="*/ 492760 h 889000"/>
                  <a:gd name="connsiteX8" fmla="*/ 853440 w 853440"/>
                  <a:gd name="connsiteY8" fmla="*/ 680720 h 889000"/>
                  <a:gd name="connsiteX9" fmla="*/ 746760 w 853440"/>
                  <a:gd name="connsiteY9" fmla="*/ 889000 h 889000"/>
                  <a:gd name="connsiteX10" fmla="*/ 365760 w 853440"/>
                  <a:gd name="connsiteY10" fmla="*/ 787400 h 889000"/>
                  <a:gd name="connsiteX11" fmla="*/ 685800 w 853440"/>
                  <a:gd name="connsiteY11" fmla="*/ 802640 h 889000"/>
                  <a:gd name="connsiteX12" fmla="*/ 731520 w 853440"/>
                  <a:gd name="connsiteY12" fmla="*/ 594360 h 889000"/>
                  <a:gd name="connsiteX13" fmla="*/ 655320 w 853440"/>
                  <a:gd name="connsiteY13" fmla="*/ 528320 h 889000"/>
                  <a:gd name="connsiteX14" fmla="*/ 497840 w 853440"/>
                  <a:gd name="connsiteY14" fmla="*/ 665480 h 889000"/>
                  <a:gd name="connsiteX15" fmla="*/ 660400 w 853440"/>
                  <a:gd name="connsiteY15" fmla="*/ 421640 h 889000"/>
                  <a:gd name="connsiteX16" fmla="*/ 543560 w 853440"/>
                  <a:gd name="connsiteY16" fmla="*/ 203200 h 889000"/>
                  <a:gd name="connsiteX17" fmla="*/ 381000 w 853440"/>
                  <a:gd name="connsiteY17" fmla="*/ 274320 h 889000"/>
                  <a:gd name="connsiteX18" fmla="*/ 508000 w 853440"/>
                  <a:gd name="connsiteY18" fmla="*/ 106680 h 889000"/>
                  <a:gd name="connsiteX19" fmla="*/ 436880 w 853440"/>
                  <a:gd name="connsiteY19" fmla="*/ 101600 h 889000"/>
                  <a:gd name="connsiteX20" fmla="*/ 0 w 853440"/>
                  <a:gd name="connsiteY20" fmla="*/ 35052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3440" h="889000">
                    <a:moveTo>
                      <a:pt x="0" y="350520"/>
                    </a:moveTo>
                    <a:lnTo>
                      <a:pt x="370840" y="15240"/>
                    </a:lnTo>
                    <a:lnTo>
                      <a:pt x="558800" y="0"/>
                    </a:lnTo>
                    <a:lnTo>
                      <a:pt x="706120" y="76200"/>
                    </a:lnTo>
                    <a:lnTo>
                      <a:pt x="777240" y="274320"/>
                    </a:lnTo>
                    <a:cubicBezTo>
                      <a:pt x="778933" y="291253"/>
                      <a:pt x="779732" y="308300"/>
                      <a:pt x="782320" y="325120"/>
                    </a:cubicBezTo>
                    <a:cubicBezTo>
                      <a:pt x="783134" y="330413"/>
                      <a:pt x="787400" y="340360"/>
                      <a:pt x="787400" y="340360"/>
                    </a:cubicBezTo>
                    <a:lnTo>
                      <a:pt x="741680" y="492760"/>
                    </a:lnTo>
                    <a:lnTo>
                      <a:pt x="853440" y="680720"/>
                    </a:lnTo>
                    <a:lnTo>
                      <a:pt x="746760" y="889000"/>
                    </a:lnTo>
                    <a:lnTo>
                      <a:pt x="365760" y="787400"/>
                    </a:lnTo>
                    <a:lnTo>
                      <a:pt x="685800" y="802640"/>
                    </a:lnTo>
                    <a:lnTo>
                      <a:pt x="731520" y="594360"/>
                    </a:lnTo>
                    <a:lnTo>
                      <a:pt x="655320" y="528320"/>
                    </a:lnTo>
                    <a:lnTo>
                      <a:pt x="497840" y="665480"/>
                    </a:lnTo>
                    <a:lnTo>
                      <a:pt x="660400" y="421640"/>
                    </a:lnTo>
                    <a:lnTo>
                      <a:pt x="543560" y="203200"/>
                    </a:lnTo>
                    <a:lnTo>
                      <a:pt x="381000" y="274320"/>
                    </a:lnTo>
                    <a:lnTo>
                      <a:pt x="508000" y="106680"/>
                    </a:lnTo>
                    <a:lnTo>
                      <a:pt x="436880" y="101600"/>
                    </a:lnTo>
                    <a:lnTo>
                      <a:pt x="0" y="35052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フリーフォーム 694"/>
              <p:cNvSpPr/>
              <p:nvPr/>
            </p:nvSpPr>
            <p:spPr bwMode="auto">
              <a:xfrm>
                <a:off x="6152247" y="2426934"/>
                <a:ext cx="569569" cy="808355"/>
              </a:xfrm>
              <a:custGeom>
                <a:avLst/>
                <a:gdLst>
                  <a:gd name="connsiteX0" fmla="*/ 690880 w 690880"/>
                  <a:gd name="connsiteY0" fmla="*/ 259080 h 868680"/>
                  <a:gd name="connsiteX1" fmla="*/ 431800 w 690880"/>
                  <a:gd name="connsiteY1" fmla="*/ 0 h 868680"/>
                  <a:gd name="connsiteX2" fmla="*/ 213360 w 690880"/>
                  <a:gd name="connsiteY2" fmla="*/ 106680 h 868680"/>
                  <a:gd name="connsiteX3" fmla="*/ 20320 w 690880"/>
                  <a:gd name="connsiteY3" fmla="*/ 452120 h 868680"/>
                  <a:gd name="connsiteX4" fmla="*/ 121920 w 690880"/>
                  <a:gd name="connsiteY4" fmla="*/ 508000 h 868680"/>
                  <a:gd name="connsiteX5" fmla="*/ 0 w 690880"/>
                  <a:gd name="connsiteY5" fmla="*/ 624840 h 868680"/>
                  <a:gd name="connsiteX6" fmla="*/ 66040 w 690880"/>
                  <a:gd name="connsiteY6" fmla="*/ 868680 h 868680"/>
                  <a:gd name="connsiteX7" fmla="*/ 279400 w 690880"/>
                  <a:gd name="connsiteY7" fmla="*/ 802640 h 868680"/>
                  <a:gd name="connsiteX8" fmla="*/ 502920 w 690880"/>
                  <a:gd name="connsiteY8" fmla="*/ 833120 h 868680"/>
                  <a:gd name="connsiteX9" fmla="*/ 274320 w 690880"/>
                  <a:gd name="connsiteY9" fmla="*/ 751840 h 868680"/>
                  <a:gd name="connsiteX10" fmla="*/ 157480 w 690880"/>
                  <a:gd name="connsiteY10" fmla="*/ 782320 h 868680"/>
                  <a:gd name="connsiteX11" fmla="*/ 116840 w 690880"/>
                  <a:gd name="connsiteY11" fmla="*/ 609600 h 868680"/>
                  <a:gd name="connsiteX12" fmla="*/ 375920 w 690880"/>
                  <a:gd name="connsiteY12" fmla="*/ 645160 h 868680"/>
                  <a:gd name="connsiteX13" fmla="*/ 116840 w 690880"/>
                  <a:gd name="connsiteY13" fmla="*/ 513080 h 868680"/>
                  <a:gd name="connsiteX14" fmla="*/ 259080 w 690880"/>
                  <a:gd name="connsiteY14" fmla="*/ 162560 h 868680"/>
                  <a:gd name="connsiteX15" fmla="*/ 411480 w 690880"/>
                  <a:gd name="connsiteY15" fmla="*/ 66040 h 868680"/>
                  <a:gd name="connsiteX16" fmla="*/ 457200 w 690880"/>
                  <a:gd name="connsiteY16" fmla="*/ 157480 h 868680"/>
                  <a:gd name="connsiteX17" fmla="*/ 508000 w 690880"/>
                  <a:gd name="connsiteY17" fmla="*/ 127000 h 868680"/>
                  <a:gd name="connsiteX18" fmla="*/ 690880 w 690880"/>
                  <a:gd name="connsiteY18" fmla="*/ 259080 h 86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90880" h="868680">
                    <a:moveTo>
                      <a:pt x="690880" y="259080"/>
                    </a:moveTo>
                    <a:lnTo>
                      <a:pt x="431800" y="0"/>
                    </a:lnTo>
                    <a:lnTo>
                      <a:pt x="213360" y="106680"/>
                    </a:lnTo>
                    <a:lnTo>
                      <a:pt x="20320" y="452120"/>
                    </a:lnTo>
                    <a:lnTo>
                      <a:pt x="121920" y="508000"/>
                    </a:lnTo>
                    <a:lnTo>
                      <a:pt x="0" y="624840"/>
                    </a:lnTo>
                    <a:lnTo>
                      <a:pt x="66040" y="868680"/>
                    </a:lnTo>
                    <a:lnTo>
                      <a:pt x="279400" y="802640"/>
                    </a:lnTo>
                    <a:lnTo>
                      <a:pt x="502920" y="833120"/>
                    </a:lnTo>
                    <a:lnTo>
                      <a:pt x="274320" y="751840"/>
                    </a:lnTo>
                    <a:lnTo>
                      <a:pt x="157480" y="782320"/>
                    </a:lnTo>
                    <a:lnTo>
                      <a:pt x="116840" y="609600"/>
                    </a:lnTo>
                    <a:lnTo>
                      <a:pt x="375920" y="645160"/>
                    </a:lnTo>
                    <a:lnTo>
                      <a:pt x="116840" y="513080"/>
                    </a:lnTo>
                    <a:lnTo>
                      <a:pt x="259080" y="162560"/>
                    </a:lnTo>
                    <a:lnTo>
                      <a:pt x="411480" y="66040"/>
                    </a:lnTo>
                    <a:lnTo>
                      <a:pt x="457200" y="157480"/>
                    </a:lnTo>
                    <a:lnTo>
                      <a:pt x="508000" y="127000"/>
                    </a:lnTo>
                    <a:lnTo>
                      <a:pt x="690880" y="25908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フリーフォーム 695"/>
              <p:cNvSpPr/>
              <p:nvPr/>
            </p:nvSpPr>
            <p:spPr bwMode="auto">
              <a:xfrm>
                <a:off x="6597264" y="3072094"/>
                <a:ext cx="226152" cy="146544"/>
              </a:xfrm>
              <a:custGeom>
                <a:avLst/>
                <a:gdLst>
                  <a:gd name="connsiteX0" fmla="*/ 0 w 274320"/>
                  <a:gd name="connsiteY0" fmla="*/ 91440 h 157480"/>
                  <a:gd name="connsiteX1" fmla="*/ 121920 w 274320"/>
                  <a:gd name="connsiteY1" fmla="*/ 0 h 157480"/>
                  <a:gd name="connsiteX2" fmla="*/ 274320 w 274320"/>
                  <a:gd name="connsiteY2" fmla="*/ 157480 h 157480"/>
                  <a:gd name="connsiteX3" fmla="*/ 132080 w 274320"/>
                  <a:gd name="connsiteY3" fmla="*/ 91440 h 157480"/>
                  <a:gd name="connsiteX4" fmla="*/ 0 w 274320"/>
                  <a:gd name="connsiteY4" fmla="*/ 91440 h 15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" h="157480">
                    <a:moveTo>
                      <a:pt x="0" y="91440"/>
                    </a:moveTo>
                    <a:lnTo>
                      <a:pt x="121920" y="0"/>
                    </a:lnTo>
                    <a:lnTo>
                      <a:pt x="274320" y="157480"/>
                    </a:lnTo>
                    <a:lnTo>
                      <a:pt x="132080" y="91440"/>
                    </a:lnTo>
                    <a:lnTo>
                      <a:pt x="0" y="9144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 696"/>
              <p:cNvSpPr/>
              <p:nvPr/>
            </p:nvSpPr>
            <p:spPr bwMode="auto">
              <a:xfrm>
                <a:off x="6949220" y="3011134"/>
                <a:ext cx="280596" cy="132362"/>
              </a:xfrm>
              <a:custGeom>
                <a:avLst/>
                <a:gdLst>
                  <a:gd name="connsiteX0" fmla="*/ 0 w 340360"/>
                  <a:gd name="connsiteY0" fmla="*/ 142240 h 142240"/>
                  <a:gd name="connsiteX1" fmla="*/ 172720 w 340360"/>
                  <a:gd name="connsiteY1" fmla="*/ 0 h 142240"/>
                  <a:gd name="connsiteX2" fmla="*/ 340360 w 340360"/>
                  <a:gd name="connsiteY2" fmla="*/ 116840 h 142240"/>
                  <a:gd name="connsiteX3" fmla="*/ 147320 w 340360"/>
                  <a:gd name="connsiteY3" fmla="*/ 60960 h 142240"/>
                  <a:gd name="connsiteX4" fmla="*/ 0 w 340360"/>
                  <a:gd name="connsiteY4" fmla="*/ 142240 h 14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360" h="142240">
                    <a:moveTo>
                      <a:pt x="0" y="142240"/>
                    </a:moveTo>
                    <a:lnTo>
                      <a:pt x="172720" y="0"/>
                    </a:lnTo>
                    <a:lnTo>
                      <a:pt x="340360" y="116840"/>
                    </a:lnTo>
                    <a:lnTo>
                      <a:pt x="147320" y="60960"/>
                    </a:lnTo>
                    <a:lnTo>
                      <a:pt x="0" y="14224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 697"/>
              <p:cNvSpPr/>
              <p:nvPr/>
            </p:nvSpPr>
            <p:spPr bwMode="auto">
              <a:xfrm>
                <a:off x="6473825" y="3214406"/>
                <a:ext cx="1026062" cy="170180"/>
              </a:xfrm>
              <a:custGeom>
                <a:avLst/>
                <a:gdLst>
                  <a:gd name="connsiteX0" fmla="*/ 0 w 1244600"/>
                  <a:gd name="connsiteY0" fmla="*/ 152400 h 182880"/>
                  <a:gd name="connsiteX1" fmla="*/ 375920 w 1244600"/>
                  <a:gd name="connsiteY1" fmla="*/ 55880 h 182880"/>
                  <a:gd name="connsiteX2" fmla="*/ 350520 w 1244600"/>
                  <a:gd name="connsiteY2" fmla="*/ 137160 h 182880"/>
                  <a:gd name="connsiteX3" fmla="*/ 508000 w 1244600"/>
                  <a:gd name="connsiteY3" fmla="*/ 50800 h 182880"/>
                  <a:gd name="connsiteX4" fmla="*/ 553720 w 1244600"/>
                  <a:gd name="connsiteY4" fmla="*/ 137160 h 182880"/>
                  <a:gd name="connsiteX5" fmla="*/ 619760 w 1244600"/>
                  <a:gd name="connsiteY5" fmla="*/ 10160 h 182880"/>
                  <a:gd name="connsiteX6" fmla="*/ 751840 w 1244600"/>
                  <a:gd name="connsiteY6" fmla="*/ 132080 h 182880"/>
                  <a:gd name="connsiteX7" fmla="*/ 731520 w 1244600"/>
                  <a:gd name="connsiteY7" fmla="*/ 0 h 182880"/>
                  <a:gd name="connsiteX8" fmla="*/ 1244600 w 1244600"/>
                  <a:gd name="connsiteY8" fmla="*/ 147320 h 182880"/>
                  <a:gd name="connsiteX9" fmla="*/ 812800 w 1244600"/>
                  <a:gd name="connsiteY9" fmla="*/ 66040 h 182880"/>
                  <a:gd name="connsiteX10" fmla="*/ 787400 w 1244600"/>
                  <a:gd name="connsiteY10" fmla="*/ 177800 h 182880"/>
                  <a:gd name="connsiteX11" fmla="*/ 650240 w 1244600"/>
                  <a:gd name="connsiteY11" fmla="*/ 91440 h 182880"/>
                  <a:gd name="connsiteX12" fmla="*/ 568960 w 1244600"/>
                  <a:gd name="connsiteY12" fmla="*/ 172720 h 182880"/>
                  <a:gd name="connsiteX13" fmla="*/ 492760 w 1244600"/>
                  <a:gd name="connsiteY13" fmla="*/ 127000 h 182880"/>
                  <a:gd name="connsiteX14" fmla="*/ 304800 w 1244600"/>
                  <a:gd name="connsiteY14" fmla="*/ 182880 h 182880"/>
                  <a:gd name="connsiteX15" fmla="*/ 304800 w 1244600"/>
                  <a:gd name="connsiteY15" fmla="*/ 106680 h 182880"/>
                  <a:gd name="connsiteX16" fmla="*/ 0 w 1244600"/>
                  <a:gd name="connsiteY16" fmla="*/ 152400 h 18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44600" h="182880">
                    <a:moveTo>
                      <a:pt x="0" y="152400"/>
                    </a:moveTo>
                    <a:lnTo>
                      <a:pt x="375920" y="55880"/>
                    </a:lnTo>
                    <a:lnTo>
                      <a:pt x="350520" y="137160"/>
                    </a:lnTo>
                    <a:lnTo>
                      <a:pt x="508000" y="50800"/>
                    </a:lnTo>
                    <a:lnTo>
                      <a:pt x="553720" y="137160"/>
                    </a:lnTo>
                    <a:lnTo>
                      <a:pt x="619760" y="10160"/>
                    </a:lnTo>
                    <a:lnTo>
                      <a:pt x="751840" y="132080"/>
                    </a:lnTo>
                    <a:lnTo>
                      <a:pt x="731520" y="0"/>
                    </a:lnTo>
                    <a:lnTo>
                      <a:pt x="1244600" y="147320"/>
                    </a:lnTo>
                    <a:lnTo>
                      <a:pt x="812800" y="66040"/>
                    </a:lnTo>
                    <a:lnTo>
                      <a:pt x="787400" y="177800"/>
                    </a:lnTo>
                    <a:lnTo>
                      <a:pt x="650240" y="91440"/>
                    </a:lnTo>
                    <a:lnTo>
                      <a:pt x="568960" y="172720"/>
                    </a:lnTo>
                    <a:lnTo>
                      <a:pt x="492760" y="127000"/>
                    </a:lnTo>
                    <a:lnTo>
                      <a:pt x="304800" y="182880"/>
                    </a:lnTo>
                    <a:lnTo>
                      <a:pt x="304800" y="10668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 698"/>
              <p:cNvSpPr/>
              <p:nvPr/>
            </p:nvSpPr>
            <p:spPr bwMode="auto">
              <a:xfrm>
                <a:off x="6370917" y="2625054"/>
                <a:ext cx="355980" cy="373451"/>
              </a:xfrm>
              <a:custGeom>
                <a:avLst/>
                <a:gdLst>
                  <a:gd name="connsiteX0" fmla="*/ 233680 w 431800"/>
                  <a:gd name="connsiteY0" fmla="*/ 0 h 401320"/>
                  <a:gd name="connsiteX1" fmla="*/ 50800 w 431800"/>
                  <a:gd name="connsiteY1" fmla="*/ 111760 h 401320"/>
                  <a:gd name="connsiteX2" fmla="*/ 0 w 431800"/>
                  <a:gd name="connsiteY2" fmla="*/ 228600 h 401320"/>
                  <a:gd name="connsiteX3" fmla="*/ 111760 w 431800"/>
                  <a:gd name="connsiteY3" fmla="*/ 370840 h 401320"/>
                  <a:gd name="connsiteX4" fmla="*/ 279400 w 431800"/>
                  <a:gd name="connsiteY4" fmla="*/ 401320 h 401320"/>
                  <a:gd name="connsiteX5" fmla="*/ 391160 w 431800"/>
                  <a:gd name="connsiteY5" fmla="*/ 314960 h 401320"/>
                  <a:gd name="connsiteX6" fmla="*/ 431800 w 431800"/>
                  <a:gd name="connsiteY6" fmla="*/ 127000 h 401320"/>
                  <a:gd name="connsiteX7" fmla="*/ 233680 w 431800"/>
                  <a:gd name="connsiteY7" fmla="*/ 0 h 40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1800" h="401320">
                    <a:moveTo>
                      <a:pt x="233680" y="0"/>
                    </a:moveTo>
                    <a:lnTo>
                      <a:pt x="50800" y="111760"/>
                    </a:lnTo>
                    <a:lnTo>
                      <a:pt x="0" y="228600"/>
                    </a:lnTo>
                    <a:lnTo>
                      <a:pt x="111760" y="370840"/>
                    </a:lnTo>
                    <a:lnTo>
                      <a:pt x="279400" y="401320"/>
                    </a:lnTo>
                    <a:lnTo>
                      <a:pt x="391160" y="314960"/>
                    </a:lnTo>
                    <a:lnTo>
                      <a:pt x="431800" y="127000"/>
                    </a:lnTo>
                    <a:lnTo>
                      <a:pt x="23368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 699"/>
              <p:cNvSpPr/>
              <p:nvPr/>
            </p:nvSpPr>
            <p:spPr bwMode="auto">
              <a:xfrm>
                <a:off x="7024723" y="2680934"/>
                <a:ext cx="372733" cy="330906"/>
              </a:xfrm>
              <a:custGeom>
                <a:avLst/>
                <a:gdLst>
                  <a:gd name="connsiteX0" fmla="*/ 172720 w 452120"/>
                  <a:gd name="connsiteY0" fmla="*/ 0 h 355600"/>
                  <a:gd name="connsiteX1" fmla="*/ 0 w 452120"/>
                  <a:gd name="connsiteY1" fmla="*/ 177800 h 355600"/>
                  <a:gd name="connsiteX2" fmla="*/ 86360 w 452120"/>
                  <a:gd name="connsiteY2" fmla="*/ 284480 h 355600"/>
                  <a:gd name="connsiteX3" fmla="*/ 284480 w 452120"/>
                  <a:gd name="connsiteY3" fmla="*/ 355600 h 355600"/>
                  <a:gd name="connsiteX4" fmla="*/ 411480 w 452120"/>
                  <a:gd name="connsiteY4" fmla="*/ 259080 h 355600"/>
                  <a:gd name="connsiteX5" fmla="*/ 452120 w 452120"/>
                  <a:gd name="connsiteY5" fmla="*/ 152400 h 355600"/>
                  <a:gd name="connsiteX6" fmla="*/ 365760 w 452120"/>
                  <a:gd name="connsiteY6" fmla="*/ 45720 h 355600"/>
                  <a:gd name="connsiteX7" fmla="*/ 172720 w 452120"/>
                  <a:gd name="connsiteY7" fmla="*/ 0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2120" h="355600">
                    <a:moveTo>
                      <a:pt x="172720" y="0"/>
                    </a:moveTo>
                    <a:lnTo>
                      <a:pt x="0" y="177800"/>
                    </a:lnTo>
                    <a:lnTo>
                      <a:pt x="86360" y="284480"/>
                    </a:lnTo>
                    <a:lnTo>
                      <a:pt x="284480" y="355600"/>
                    </a:lnTo>
                    <a:lnTo>
                      <a:pt x="411480" y="259080"/>
                    </a:lnTo>
                    <a:lnTo>
                      <a:pt x="452120" y="152400"/>
                    </a:lnTo>
                    <a:lnTo>
                      <a:pt x="365760" y="45720"/>
                    </a:lnTo>
                    <a:lnTo>
                      <a:pt x="17272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8" name="フリーフォーム 677"/>
            <p:cNvSpPr/>
            <p:nvPr/>
          </p:nvSpPr>
          <p:spPr bwMode="auto">
            <a:xfrm>
              <a:off x="4625340" y="1272540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9" name="フリーフォーム 678"/>
            <p:cNvSpPr/>
            <p:nvPr/>
          </p:nvSpPr>
          <p:spPr bwMode="auto">
            <a:xfrm>
              <a:off x="5093629" y="1300426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9354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グループ化 363"/>
          <p:cNvGrpSpPr/>
          <p:nvPr/>
        </p:nvGrpSpPr>
        <p:grpSpPr>
          <a:xfrm>
            <a:off x="2461138" y="4862618"/>
            <a:ext cx="1305167" cy="1434860"/>
            <a:chOff x="577903" y="4869160"/>
            <a:chExt cx="1305167" cy="1434860"/>
          </a:xfrm>
        </p:grpSpPr>
        <p:sp>
          <p:nvSpPr>
            <p:cNvPr id="365" name="円/楕円 196"/>
            <p:cNvSpPr/>
            <p:nvPr/>
          </p:nvSpPr>
          <p:spPr bwMode="auto">
            <a:xfrm>
              <a:off x="577903" y="4869160"/>
              <a:ext cx="1305167" cy="1434860"/>
            </a:xfrm>
            <a:custGeom>
              <a:avLst/>
              <a:gdLst>
                <a:gd name="connsiteX0" fmla="*/ 0 w 1305145"/>
                <a:gd name="connsiteY0" fmla="*/ 677344 h 1354688"/>
                <a:gd name="connsiteX1" fmla="*/ 652573 w 1305145"/>
                <a:gd name="connsiteY1" fmla="*/ 0 h 1354688"/>
                <a:gd name="connsiteX2" fmla="*/ 1305146 w 1305145"/>
                <a:gd name="connsiteY2" fmla="*/ 677344 h 1354688"/>
                <a:gd name="connsiteX3" fmla="*/ 652573 w 1305145"/>
                <a:gd name="connsiteY3" fmla="*/ 1354688 h 1354688"/>
                <a:gd name="connsiteX4" fmla="*/ 0 w 1305145"/>
                <a:gd name="connsiteY4" fmla="*/ 677344 h 1354688"/>
                <a:gd name="connsiteX0" fmla="*/ 4 w 1305150"/>
                <a:gd name="connsiteY0" fmla="*/ 677344 h 1204828"/>
                <a:gd name="connsiteX1" fmla="*/ 652577 w 1305150"/>
                <a:gd name="connsiteY1" fmla="*/ 0 h 1204828"/>
                <a:gd name="connsiteX2" fmla="*/ 1305150 w 1305150"/>
                <a:gd name="connsiteY2" fmla="*/ 677344 h 1204828"/>
                <a:gd name="connsiteX3" fmla="*/ 660197 w 1305150"/>
                <a:gd name="connsiteY3" fmla="*/ 1204828 h 1204828"/>
                <a:gd name="connsiteX4" fmla="*/ 4 w 1305150"/>
                <a:gd name="connsiteY4" fmla="*/ 677344 h 1204828"/>
                <a:gd name="connsiteX0" fmla="*/ 1528 w 1306674"/>
                <a:gd name="connsiteY0" fmla="*/ 677344 h 1204828"/>
                <a:gd name="connsiteX1" fmla="*/ 654101 w 1306674"/>
                <a:gd name="connsiteY1" fmla="*/ 0 h 1204828"/>
                <a:gd name="connsiteX2" fmla="*/ 1306674 w 1306674"/>
                <a:gd name="connsiteY2" fmla="*/ 677344 h 1204828"/>
                <a:gd name="connsiteX3" fmla="*/ 661721 w 1306674"/>
                <a:gd name="connsiteY3" fmla="*/ 1204828 h 1204828"/>
                <a:gd name="connsiteX4" fmla="*/ 1528 w 1306674"/>
                <a:gd name="connsiteY4" fmla="*/ 677344 h 1204828"/>
                <a:gd name="connsiteX0" fmla="*/ 12 w 1305158"/>
                <a:gd name="connsiteY0" fmla="*/ 811964 h 1339448"/>
                <a:gd name="connsiteX1" fmla="*/ 647505 w 1305158"/>
                <a:gd name="connsiteY1" fmla="*/ 0 h 1339448"/>
                <a:gd name="connsiteX2" fmla="*/ 1305158 w 1305158"/>
                <a:gd name="connsiteY2" fmla="*/ 811964 h 1339448"/>
                <a:gd name="connsiteX3" fmla="*/ 660205 w 1305158"/>
                <a:gd name="connsiteY3" fmla="*/ 1339448 h 1339448"/>
                <a:gd name="connsiteX4" fmla="*/ 12 w 1305158"/>
                <a:gd name="connsiteY4" fmla="*/ 811964 h 1339448"/>
                <a:gd name="connsiteX0" fmla="*/ 21 w 1305167"/>
                <a:gd name="connsiteY0" fmla="*/ 811964 h 1339448"/>
                <a:gd name="connsiteX1" fmla="*/ 647514 w 1305167"/>
                <a:gd name="connsiteY1" fmla="*/ 0 h 1339448"/>
                <a:gd name="connsiteX2" fmla="*/ 1305167 w 1305167"/>
                <a:gd name="connsiteY2" fmla="*/ 811964 h 1339448"/>
                <a:gd name="connsiteX3" fmla="*/ 660214 w 1305167"/>
                <a:gd name="connsiteY3" fmla="*/ 1339448 h 1339448"/>
                <a:gd name="connsiteX4" fmla="*/ 21 w 1305167"/>
                <a:gd name="connsiteY4" fmla="*/ 811964 h 1339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167" h="1339448">
                  <a:moveTo>
                    <a:pt x="21" y="811964"/>
                  </a:moveTo>
                  <a:cubicBezTo>
                    <a:pt x="2984" y="408383"/>
                    <a:pt x="287108" y="0"/>
                    <a:pt x="647514" y="0"/>
                  </a:cubicBezTo>
                  <a:cubicBezTo>
                    <a:pt x="1007920" y="0"/>
                    <a:pt x="1305167" y="437877"/>
                    <a:pt x="1305167" y="811964"/>
                  </a:cubicBezTo>
                  <a:cubicBezTo>
                    <a:pt x="1305167" y="1186051"/>
                    <a:pt x="1020620" y="1339448"/>
                    <a:pt x="660214" y="1339448"/>
                  </a:cubicBezTo>
                  <a:cubicBezTo>
                    <a:pt x="299808" y="1339448"/>
                    <a:pt x="-2942" y="1215545"/>
                    <a:pt x="21" y="811964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F0000">
                    <a:shade val="30000"/>
                    <a:satMod val="115000"/>
                  </a:srgbClr>
                </a:gs>
                <a:gs pos="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円/楕円 196"/>
            <p:cNvSpPr/>
            <p:nvPr/>
          </p:nvSpPr>
          <p:spPr bwMode="auto">
            <a:xfrm>
              <a:off x="721620" y="4945106"/>
              <a:ext cx="1017744" cy="749585"/>
            </a:xfrm>
            <a:custGeom>
              <a:avLst/>
              <a:gdLst>
                <a:gd name="connsiteX0" fmla="*/ 0 w 1305145"/>
                <a:gd name="connsiteY0" fmla="*/ 677344 h 1354688"/>
                <a:gd name="connsiteX1" fmla="*/ 652573 w 1305145"/>
                <a:gd name="connsiteY1" fmla="*/ 0 h 1354688"/>
                <a:gd name="connsiteX2" fmla="*/ 1305146 w 1305145"/>
                <a:gd name="connsiteY2" fmla="*/ 677344 h 1354688"/>
                <a:gd name="connsiteX3" fmla="*/ 652573 w 1305145"/>
                <a:gd name="connsiteY3" fmla="*/ 1354688 h 1354688"/>
                <a:gd name="connsiteX4" fmla="*/ 0 w 1305145"/>
                <a:gd name="connsiteY4" fmla="*/ 677344 h 1354688"/>
                <a:gd name="connsiteX0" fmla="*/ 4 w 1305150"/>
                <a:gd name="connsiteY0" fmla="*/ 677344 h 1204828"/>
                <a:gd name="connsiteX1" fmla="*/ 652577 w 1305150"/>
                <a:gd name="connsiteY1" fmla="*/ 0 h 1204828"/>
                <a:gd name="connsiteX2" fmla="*/ 1305150 w 1305150"/>
                <a:gd name="connsiteY2" fmla="*/ 677344 h 1204828"/>
                <a:gd name="connsiteX3" fmla="*/ 660197 w 1305150"/>
                <a:gd name="connsiteY3" fmla="*/ 1204828 h 1204828"/>
                <a:gd name="connsiteX4" fmla="*/ 4 w 1305150"/>
                <a:gd name="connsiteY4" fmla="*/ 677344 h 1204828"/>
                <a:gd name="connsiteX0" fmla="*/ 1528 w 1306674"/>
                <a:gd name="connsiteY0" fmla="*/ 677344 h 1204828"/>
                <a:gd name="connsiteX1" fmla="*/ 654101 w 1306674"/>
                <a:gd name="connsiteY1" fmla="*/ 0 h 1204828"/>
                <a:gd name="connsiteX2" fmla="*/ 1306674 w 1306674"/>
                <a:gd name="connsiteY2" fmla="*/ 677344 h 1204828"/>
                <a:gd name="connsiteX3" fmla="*/ 661721 w 1306674"/>
                <a:gd name="connsiteY3" fmla="*/ 1204828 h 1204828"/>
                <a:gd name="connsiteX4" fmla="*/ 1528 w 1306674"/>
                <a:gd name="connsiteY4" fmla="*/ 677344 h 1204828"/>
                <a:gd name="connsiteX0" fmla="*/ 12 w 1305158"/>
                <a:gd name="connsiteY0" fmla="*/ 811964 h 1339448"/>
                <a:gd name="connsiteX1" fmla="*/ 647505 w 1305158"/>
                <a:gd name="connsiteY1" fmla="*/ 0 h 1339448"/>
                <a:gd name="connsiteX2" fmla="*/ 1305158 w 1305158"/>
                <a:gd name="connsiteY2" fmla="*/ 811964 h 1339448"/>
                <a:gd name="connsiteX3" fmla="*/ 660205 w 1305158"/>
                <a:gd name="connsiteY3" fmla="*/ 1339448 h 1339448"/>
                <a:gd name="connsiteX4" fmla="*/ 12 w 1305158"/>
                <a:gd name="connsiteY4" fmla="*/ 811964 h 1339448"/>
                <a:gd name="connsiteX0" fmla="*/ 21 w 1305167"/>
                <a:gd name="connsiteY0" fmla="*/ 811964 h 1339448"/>
                <a:gd name="connsiteX1" fmla="*/ 647514 w 1305167"/>
                <a:gd name="connsiteY1" fmla="*/ 0 h 1339448"/>
                <a:gd name="connsiteX2" fmla="*/ 1305167 w 1305167"/>
                <a:gd name="connsiteY2" fmla="*/ 811964 h 1339448"/>
                <a:gd name="connsiteX3" fmla="*/ 660214 w 1305167"/>
                <a:gd name="connsiteY3" fmla="*/ 1339448 h 1339448"/>
                <a:gd name="connsiteX4" fmla="*/ 21 w 1305167"/>
                <a:gd name="connsiteY4" fmla="*/ 811964 h 1339448"/>
                <a:gd name="connsiteX0" fmla="*/ 12 w 1305158"/>
                <a:gd name="connsiteY0" fmla="*/ 868738 h 1396222"/>
                <a:gd name="connsiteX1" fmla="*/ 647505 w 1305158"/>
                <a:gd name="connsiteY1" fmla="*/ 0 h 1396222"/>
                <a:gd name="connsiteX2" fmla="*/ 1305158 w 1305158"/>
                <a:gd name="connsiteY2" fmla="*/ 868738 h 1396222"/>
                <a:gd name="connsiteX3" fmla="*/ 660205 w 1305158"/>
                <a:gd name="connsiteY3" fmla="*/ 1396222 h 1396222"/>
                <a:gd name="connsiteX4" fmla="*/ 12 w 1305158"/>
                <a:gd name="connsiteY4" fmla="*/ 868738 h 1396222"/>
                <a:gd name="connsiteX0" fmla="*/ 12 w 1305158"/>
                <a:gd name="connsiteY0" fmla="*/ 868738 h 1396222"/>
                <a:gd name="connsiteX1" fmla="*/ 647505 w 1305158"/>
                <a:gd name="connsiteY1" fmla="*/ 0 h 1396222"/>
                <a:gd name="connsiteX2" fmla="*/ 1305158 w 1305158"/>
                <a:gd name="connsiteY2" fmla="*/ 868738 h 1396222"/>
                <a:gd name="connsiteX3" fmla="*/ 660205 w 1305158"/>
                <a:gd name="connsiteY3" fmla="*/ 1396222 h 1396222"/>
                <a:gd name="connsiteX4" fmla="*/ 12 w 1305158"/>
                <a:gd name="connsiteY4" fmla="*/ 868738 h 1396222"/>
                <a:gd name="connsiteX0" fmla="*/ 12 w 1305158"/>
                <a:gd name="connsiteY0" fmla="*/ 868738 h 1396222"/>
                <a:gd name="connsiteX1" fmla="*/ 647505 w 1305158"/>
                <a:gd name="connsiteY1" fmla="*/ 0 h 1396222"/>
                <a:gd name="connsiteX2" fmla="*/ 1305158 w 1305158"/>
                <a:gd name="connsiteY2" fmla="*/ 868738 h 1396222"/>
                <a:gd name="connsiteX3" fmla="*/ 660205 w 1305158"/>
                <a:gd name="connsiteY3" fmla="*/ 1396222 h 1396222"/>
                <a:gd name="connsiteX4" fmla="*/ 12 w 1305158"/>
                <a:gd name="connsiteY4" fmla="*/ 868738 h 139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158" h="1396222">
                  <a:moveTo>
                    <a:pt x="12" y="868738"/>
                  </a:moveTo>
                  <a:cubicBezTo>
                    <a:pt x="-2105" y="475176"/>
                    <a:pt x="287099" y="0"/>
                    <a:pt x="647505" y="0"/>
                  </a:cubicBezTo>
                  <a:cubicBezTo>
                    <a:pt x="1007911" y="0"/>
                    <a:pt x="1305158" y="494651"/>
                    <a:pt x="1305158" y="868738"/>
                  </a:cubicBezTo>
                  <a:cubicBezTo>
                    <a:pt x="1305158" y="1242825"/>
                    <a:pt x="1020611" y="1396222"/>
                    <a:pt x="660205" y="1396222"/>
                  </a:cubicBezTo>
                  <a:cubicBezTo>
                    <a:pt x="299799" y="1396222"/>
                    <a:pt x="2129" y="1262300"/>
                    <a:pt x="12" y="868738"/>
                  </a:cubicBez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アーチ 366"/>
            <p:cNvSpPr/>
            <p:nvPr/>
          </p:nvSpPr>
          <p:spPr bwMode="auto">
            <a:xfrm rot="900000">
              <a:off x="793084" y="5041273"/>
              <a:ext cx="343779" cy="270030"/>
            </a:xfrm>
            <a:prstGeom prst="blockArc">
              <a:avLst>
                <a:gd name="adj1" fmla="val 11894464"/>
                <a:gd name="adj2" fmla="val 20527170"/>
                <a:gd name="adj3" fmla="val 22297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アーチ 367"/>
            <p:cNvSpPr/>
            <p:nvPr/>
          </p:nvSpPr>
          <p:spPr bwMode="auto">
            <a:xfrm rot="20700000" flipH="1">
              <a:off x="1289129" y="5041273"/>
              <a:ext cx="343779" cy="270030"/>
            </a:xfrm>
            <a:prstGeom prst="blockArc">
              <a:avLst>
                <a:gd name="adj1" fmla="val 11894464"/>
                <a:gd name="adj2" fmla="val 20527170"/>
                <a:gd name="adj3" fmla="val 22297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円/楕円 368"/>
            <p:cNvSpPr/>
            <p:nvPr/>
          </p:nvSpPr>
          <p:spPr bwMode="auto">
            <a:xfrm>
              <a:off x="793506" y="5176288"/>
              <a:ext cx="367947" cy="36794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円/楕円 369"/>
            <p:cNvSpPr/>
            <p:nvPr/>
          </p:nvSpPr>
          <p:spPr bwMode="auto">
            <a:xfrm>
              <a:off x="1277360" y="5176288"/>
              <a:ext cx="367947" cy="36794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2" name="グループ化 371"/>
            <p:cNvGrpSpPr/>
            <p:nvPr/>
          </p:nvGrpSpPr>
          <p:grpSpPr>
            <a:xfrm>
              <a:off x="693886" y="5668736"/>
              <a:ext cx="410141" cy="595580"/>
              <a:chOff x="693886" y="5668736"/>
              <a:chExt cx="410141" cy="595580"/>
            </a:xfrm>
          </p:grpSpPr>
          <p:sp>
            <p:nvSpPr>
              <p:cNvPr id="380" name="月 379"/>
              <p:cNvSpPr/>
              <p:nvPr/>
            </p:nvSpPr>
            <p:spPr bwMode="auto">
              <a:xfrm>
                <a:off x="964973" y="5724256"/>
                <a:ext cx="139054" cy="540060"/>
              </a:xfrm>
              <a:prstGeom prst="moon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月 380"/>
              <p:cNvSpPr/>
              <p:nvPr/>
            </p:nvSpPr>
            <p:spPr bwMode="auto">
              <a:xfrm>
                <a:off x="822740" y="5694691"/>
                <a:ext cx="107931" cy="524619"/>
              </a:xfrm>
              <a:prstGeom prst="moon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月 381"/>
              <p:cNvSpPr/>
              <p:nvPr/>
            </p:nvSpPr>
            <p:spPr bwMode="auto">
              <a:xfrm>
                <a:off x="693886" y="5668736"/>
                <a:ext cx="107931" cy="460564"/>
              </a:xfrm>
              <a:prstGeom prst="moon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3" name="グループ化 372"/>
            <p:cNvGrpSpPr/>
            <p:nvPr/>
          </p:nvGrpSpPr>
          <p:grpSpPr>
            <a:xfrm flipH="1">
              <a:off x="1354225" y="5668736"/>
              <a:ext cx="410141" cy="595580"/>
              <a:chOff x="693886" y="5668736"/>
              <a:chExt cx="410141" cy="595580"/>
            </a:xfrm>
          </p:grpSpPr>
          <p:sp>
            <p:nvSpPr>
              <p:cNvPr id="377" name="月 376"/>
              <p:cNvSpPr/>
              <p:nvPr/>
            </p:nvSpPr>
            <p:spPr bwMode="auto">
              <a:xfrm>
                <a:off x="964973" y="5724256"/>
                <a:ext cx="139054" cy="540060"/>
              </a:xfrm>
              <a:prstGeom prst="moon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月 377"/>
              <p:cNvSpPr/>
              <p:nvPr/>
            </p:nvSpPr>
            <p:spPr bwMode="auto">
              <a:xfrm>
                <a:off x="822740" y="5694691"/>
                <a:ext cx="107931" cy="524619"/>
              </a:xfrm>
              <a:prstGeom prst="moon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月 378"/>
              <p:cNvSpPr/>
              <p:nvPr/>
            </p:nvSpPr>
            <p:spPr bwMode="auto">
              <a:xfrm>
                <a:off x="693886" y="5668736"/>
                <a:ext cx="107931" cy="460564"/>
              </a:xfrm>
              <a:prstGeom prst="moon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4" name="テキスト ボックス 373"/>
            <p:cNvSpPr txBox="1"/>
            <p:nvPr/>
          </p:nvSpPr>
          <p:spPr>
            <a:xfrm rot="5400000">
              <a:off x="1002788" y="5840027"/>
              <a:ext cx="426488" cy="308520"/>
            </a:xfrm>
            <a:prstGeom prst="rect">
              <a:avLst/>
            </a:prstGeom>
            <a:noFill/>
            <a:ln w="28575">
              <a:noFill/>
            </a:ln>
          </p:spPr>
          <p:txBody>
            <a:bodyPr vert="eaVert" wrap="none" rtlCol="0">
              <a:prstTxWarp prst="textInflate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kumimoji="1" lang="ja-JP" altLang="en-US" dirty="0" smtClean="0"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0"/>
                    <a:tileRect/>
                  </a:gradFill>
                </a:rPr>
                <a:t>必勝</a:t>
              </a:r>
              <a:endParaRPr kumimoji="1" lang="ja-JP" altLang="en-US" dirty="0"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0"/>
                  <a:tileRect/>
                </a:gradFill>
              </a:endParaRPr>
            </a:p>
          </p:txBody>
        </p:sp>
        <p:sp>
          <p:nvSpPr>
            <p:cNvPr id="375" name="月 374"/>
            <p:cNvSpPr/>
            <p:nvPr/>
          </p:nvSpPr>
          <p:spPr bwMode="auto">
            <a:xfrm rot="17100000">
              <a:off x="1325464" y="5467788"/>
              <a:ext cx="149719" cy="272680"/>
            </a:xfrm>
            <a:prstGeom prst="moon">
              <a:avLst>
                <a:gd name="adj" fmla="val 62973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月 375"/>
            <p:cNvSpPr/>
            <p:nvPr/>
          </p:nvSpPr>
          <p:spPr bwMode="auto">
            <a:xfrm rot="4500000" flipH="1">
              <a:off x="980667" y="5467788"/>
              <a:ext cx="149719" cy="272680"/>
            </a:xfrm>
            <a:prstGeom prst="moon">
              <a:avLst>
                <a:gd name="adj" fmla="val 62973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2" name="グループ化 1031"/>
          <p:cNvGrpSpPr/>
          <p:nvPr/>
        </p:nvGrpSpPr>
        <p:grpSpPr>
          <a:xfrm>
            <a:off x="586618" y="4862618"/>
            <a:ext cx="1305167" cy="1434860"/>
            <a:chOff x="6168135" y="1008834"/>
            <a:chExt cx="1305167" cy="1434860"/>
          </a:xfrm>
        </p:grpSpPr>
        <p:grpSp>
          <p:nvGrpSpPr>
            <p:cNvPr id="316" name="グループ化 315"/>
            <p:cNvGrpSpPr/>
            <p:nvPr/>
          </p:nvGrpSpPr>
          <p:grpSpPr>
            <a:xfrm>
              <a:off x="6168135" y="1008834"/>
              <a:ext cx="1305167" cy="1434860"/>
              <a:chOff x="577903" y="4869160"/>
              <a:chExt cx="1305167" cy="1434860"/>
            </a:xfrm>
          </p:grpSpPr>
          <p:sp>
            <p:nvSpPr>
              <p:cNvPr id="197" name="円/楕円 196"/>
              <p:cNvSpPr/>
              <p:nvPr/>
            </p:nvSpPr>
            <p:spPr bwMode="auto">
              <a:xfrm>
                <a:off x="577903" y="4869160"/>
                <a:ext cx="1305167" cy="1434860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00">
                      <a:shade val="30000"/>
                      <a:satMod val="115000"/>
                    </a:srgbClr>
                  </a:gs>
                  <a:gs pos="0">
                    <a:srgbClr val="FF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円/楕円 196"/>
              <p:cNvSpPr/>
              <p:nvPr/>
            </p:nvSpPr>
            <p:spPr bwMode="auto">
              <a:xfrm>
                <a:off x="721620" y="4945106"/>
                <a:ext cx="1017744" cy="74958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  <a:gd name="connsiteX0" fmla="*/ 12 w 1305158"/>
                  <a:gd name="connsiteY0" fmla="*/ 868738 h 1396222"/>
                  <a:gd name="connsiteX1" fmla="*/ 647505 w 1305158"/>
                  <a:gd name="connsiteY1" fmla="*/ 0 h 1396222"/>
                  <a:gd name="connsiteX2" fmla="*/ 1305158 w 1305158"/>
                  <a:gd name="connsiteY2" fmla="*/ 868738 h 1396222"/>
                  <a:gd name="connsiteX3" fmla="*/ 660205 w 1305158"/>
                  <a:gd name="connsiteY3" fmla="*/ 1396222 h 1396222"/>
                  <a:gd name="connsiteX4" fmla="*/ 12 w 1305158"/>
                  <a:gd name="connsiteY4" fmla="*/ 868738 h 1396222"/>
                  <a:gd name="connsiteX0" fmla="*/ 12 w 1305158"/>
                  <a:gd name="connsiteY0" fmla="*/ 868738 h 1396222"/>
                  <a:gd name="connsiteX1" fmla="*/ 647505 w 1305158"/>
                  <a:gd name="connsiteY1" fmla="*/ 0 h 1396222"/>
                  <a:gd name="connsiteX2" fmla="*/ 1305158 w 1305158"/>
                  <a:gd name="connsiteY2" fmla="*/ 868738 h 1396222"/>
                  <a:gd name="connsiteX3" fmla="*/ 660205 w 1305158"/>
                  <a:gd name="connsiteY3" fmla="*/ 1396222 h 1396222"/>
                  <a:gd name="connsiteX4" fmla="*/ 12 w 1305158"/>
                  <a:gd name="connsiteY4" fmla="*/ 868738 h 1396222"/>
                  <a:gd name="connsiteX0" fmla="*/ 12 w 1305158"/>
                  <a:gd name="connsiteY0" fmla="*/ 868738 h 1396222"/>
                  <a:gd name="connsiteX1" fmla="*/ 647505 w 1305158"/>
                  <a:gd name="connsiteY1" fmla="*/ 0 h 1396222"/>
                  <a:gd name="connsiteX2" fmla="*/ 1305158 w 1305158"/>
                  <a:gd name="connsiteY2" fmla="*/ 868738 h 1396222"/>
                  <a:gd name="connsiteX3" fmla="*/ 660205 w 1305158"/>
                  <a:gd name="connsiteY3" fmla="*/ 1396222 h 1396222"/>
                  <a:gd name="connsiteX4" fmla="*/ 12 w 1305158"/>
                  <a:gd name="connsiteY4" fmla="*/ 868738 h 139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58" h="1396222">
                    <a:moveTo>
                      <a:pt x="12" y="868738"/>
                    </a:moveTo>
                    <a:cubicBezTo>
                      <a:pt x="-2105" y="475176"/>
                      <a:pt x="287099" y="0"/>
                      <a:pt x="647505" y="0"/>
                    </a:cubicBezTo>
                    <a:cubicBezTo>
                      <a:pt x="1007911" y="0"/>
                      <a:pt x="1305158" y="494651"/>
                      <a:pt x="1305158" y="868738"/>
                    </a:cubicBezTo>
                    <a:cubicBezTo>
                      <a:pt x="1305158" y="1242825"/>
                      <a:pt x="1020611" y="1396222"/>
                      <a:pt x="660205" y="1396222"/>
                    </a:cubicBezTo>
                    <a:cubicBezTo>
                      <a:pt x="299799" y="1396222"/>
                      <a:pt x="2129" y="1262300"/>
                      <a:pt x="12" y="868738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アーチ 198"/>
              <p:cNvSpPr/>
              <p:nvPr/>
            </p:nvSpPr>
            <p:spPr bwMode="auto">
              <a:xfrm rot="900000">
                <a:off x="793084" y="5041273"/>
                <a:ext cx="343779" cy="270030"/>
              </a:xfrm>
              <a:prstGeom prst="blockArc">
                <a:avLst>
                  <a:gd name="adj1" fmla="val 11894464"/>
                  <a:gd name="adj2" fmla="val 20527170"/>
                  <a:gd name="adj3" fmla="val 22297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アーチ 199"/>
              <p:cNvSpPr/>
              <p:nvPr/>
            </p:nvSpPr>
            <p:spPr bwMode="auto">
              <a:xfrm rot="20700000" flipH="1">
                <a:off x="1289129" y="5041273"/>
                <a:ext cx="343779" cy="270030"/>
              </a:xfrm>
              <a:prstGeom prst="blockArc">
                <a:avLst>
                  <a:gd name="adj1" fmla="val 11894464"/>
                  <a:gd name="adj2" fmla="val 20527170"/>
                  <a:gd name="adj3" fmla="val 22297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円/楕円 200"/>
              <p:cNvSpPr/>
              <p:nvPr/>
            </p:nvSpPr>
            <p:spPr bwMode="auto">
              <a:xfrm>
                <a:off x="793506" y="5176288"/>
                <a:ext cx="367947" cy="367947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円/楕円 201"/>
              <p:cNvSpPr/>
              <p:nvPr/>
            </p:nvSpPr>
            <p:spPr bwMode="auto">
              <a:xfrm>
                <a:off x="1277360" y="5176288"/>
                <a:ext cx="367947" cy="367947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円/楕円 202"/>
              <p:cNvSpPr/>
              <p:nvPr/>
            </p:nvSpPr>
            <p:spPr bwMode="auto">
              <a:xfrm>
                <a:off x="869705" y="5252487"/>
                <a:ext cx="215547" cy="21554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1" name="グループ化 210"/>
              <p:cNvGrpSpPr/>
              <p:nvPr/>
            </p:nvGrpSpPr>
            <p:grpSpPr>
              <a:xfrm>
                <a:off x="693886" y="5668736"/>
                <a:ext cx="410141" cy="595580"/>
                <a:chOff x="693886" y="5668736"/>
                <a:chExt cx="410141" cy="595580"/>
              </a:xfrm>
            </p:grpSpPr>
            <p:sp>
              <p:nvSpPr>
                <p:cNvPr id="205" name="月 204"/>
                <p:cNvSpPr/>
                <p:nvPr/>
              </p:nvSpPr>
              <p:spPr bwMode="auto">
                <a:xfrm>
                  <a:off x="964973" y="5724256"/>
                  <a:ext cx="139054" cy="540060"/>
                </a:xfrm>
                <a:prstGeom prst="moon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月 205"/>
                <p:cNvSpPr/>
                <p:nvPr/>
              </p:nvSpPr>
              <p:spPr bwMode="auto">
                <a:xfrm>
                  <a:off x="822740" y="5694691"/>
                  <a:ext cx="107931" cy="524619"/>
                </a:xfrm>
                <a:prstGeom prst="moon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月 206"/>
                <p:cNvSpPr/>
                <p:nvPr/>
              </p:nvSpPr>
              <p:spPr bwMode="auto">
                <a:xfrm>
                  <a:off x="693886" y="5668736"/>
                  <a:ext cx="107931" cy="460564"/>
                </a:xfrm>
                <a:prstGeom prst="moon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/>
              <p:cNvGrpSpPr/>
              <p:nvPr/>
            </p:nvGrpSpPr>
            <p:grpSpPr>
              <a:xfrm flipH="1">
                <a:off x="1354225" y="5668736"/>
                <a:ext cx="410141" cy="595580"/>
                <a:chOff x="693886" y="5668736"/>
                <a:chExt cx="410141" cy="595580"/>
              </a:xfrm>
            </p:grpSpPr>
            <p:sp>
              <p:nvSpPr>
                <p:cNvPr id="213" name="月 212"/>
                <p:cNvSpPr/>
                <p:nvPr/>
              </p:nvSpPr>
              <p:spPr bwMode="auto">
                <a:xfrm>
                  <a:off x="964973" y="5724256"/>
                  <a:ext cx="139054" cy="540060"/>
                </a:xfrm>
                <a:prstGeom prst="moon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月 213"/>
                <p:cNvSpPr/>
                <p:nvPr/>
              </p:nvSpPr>
              <p:spPr bwMode="auto">
                <a:xfrm>
                  <a:off x="822740" y="5694691"/>
                  <a:ext cx="107931" cy="524619"/>
                </a:xfrm>
                <a:prstGeom prst="moon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月 214"/>
                <p:cNvSpPr/>
                <p:nvPr/>
              </p:nvSpPr>
              <p:spPr bwMode="auto">
                <a:xfrm>
                  <a:off x="693886" y="5668736"/>
                  <a:ext cx="107931" cy="460564"/>
                </a:xfrm>
                <a:prstGeom prst="moon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7" name="月 216"/>
              <p:cNvSpPr/>
              <p:nvPr/>
            </p:nvSpPr>
            <p:spPr bwMode="auto">
              <a:xfrm rot="17100000">
                <a:off x="1325464" y="5467788"/>
                <a:ext cx="149719" cy="272680"/>
              </a:xfrm>
              <a:prstGeom prst="moon">
                <a:avLst>
                  <a:gd name="adj" fmla="val 62973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月 217"/>
              <p:cNvSpPr/>
              <p:nvPr/>
            </p:nvSpPr>
            <p:spPr bwMode="auto">
              <a:xfrm rot="4500000" flipH="1">
                <a:off x="980667" y="5467788"/>
                <a:ext cx="149719" cy="272680"/>
              </a:xfrm>
              <a:prstGeom prst="moon">
                <a:avLst>
                  <a:gd name="adj" fmla="val 62973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円/楕円 401"/>
              <p:cNvSpPr/>
              <p:nvPr/>
            </p:nvSpPr>
            <p:spPr bwMode="auto">
              <a:xfrm>
                <a:off x="1353575" y="5252487"/>
                <a:ext cx="215547" cy="21554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31" name="円/楕円 1030"/>
            <p:cNvSpPr/>
            <p:nvPr/>
          </p:nvSpPr>
          <p:spPr bwMode="auto">
            <a:xfrm>
              <a:off x="6756183" y="1875824"/>
              <a:ext cx="132032" cy="53141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5" name="グループ化 424"/>
          <p:cNvGrpSpPr/>
          <p:nvPr/>
        </p:nvGrpSpPr>
        <p:grpSpPr>
          <a:xfrm>
            <a:off x="6155314" y="4862618"/>
            <a:ext cx="1305167" cy="1434860"/>
            <a:chOff x="577903" y="4869160"/>
            <a:chExt cx="1305167" cy="1434860"/>
          </a:xfrm>
        </p:grpSpPr>
        <p:sp>
          <p:nvSpPr>
            <p:cNvPr id="426" name="円/楕円 196"/>
            <p:cNvSpPr/>
            <p:nvPr/>
          </p:nvSpPr>
          <p:spPr bwMode="auto">
            <a:xfrm>
              <a:off x="577903" y="4869160"/>
              <a:ext cx="1305167" cy="1434860"/>
            </a:xfrm>
            <a:custGeom>
              <a:avLst/>
              <a:gdLst>
                <a:gd name="connsiteX0" fmla="*/ 0 w 1305145"/>
                <a:gd name="connsiteY0" fmla="*/ 677344 h 1354688"/>
                <a:gd name="connsiteX1" fmla="*/ 652573 w 1305145"/>
                <a:gd name="connsiteY1" fmla="*/ 0 h 1354688"/>
                <a:gd name="connsiteX2" fmla="*/ 1305146 w 1305145"/>
                <a:gd name="connsiteY2" fmla="*/ 677344 h 1354688"/>
                <a:gd name="connsiteX3" fmla="*/ 652573 w 1305145"/>
                <a:gd name="connsiteY3" fmla="*/ 1354688 h 1354688"/>
                <a:gd name="connsiteX4" fmla="*/ 0 w 1305145"/>
                <a:gd name="connsiteY4" fmla="*/ 677344 h 1354688"/>
                <a:gd name="connsiteX0" fmla="*/ 4 w 1305150"/>
                <a:gd name="connsiteY0" fmla="*/ 677344 h 1204828"/>
                <a:gd name="connsiteX1" fmla="*/ 652577 w 1305150"/>
                <a:gd name="connsiteY1" fmla="*/ 0 h 1204828"/>
                <a:gd name="connsiteX2" fmla="*/ 1305150 w 1305150"/>
                <a:gd name="connsiteY2" fmla="*/ 677344 h 1204828"/>
                <a:gd name="connsiteX3" fmla="*/ 660197 w 1305150"/>
                <a:gd name="connsiteY3" fmla="*/ 1204828 h 1204828"/>
                <a:gd name="connsiteX4" fmla="*/ 4 w 1305150"/>
                <a:gd name="connsiteY4" fmla="*/ 677344 h 1204828"/>
                <a:gd name="connsiteX0" fmla="*/ 1528 w 1306674"/>
                <a:gd name="connsiteY0" fmla="*/ 677344 h 1204828"/>
                <a:gd name="connsiteX1" fmla="*/ 654101 w 1306674"/>
                <a:gd name="connsiteY1" fmla="*/ 0 h 1204828"/>
                <a:gd name="connsiteX2" fmla="*/ 1306674 w 1306674"/>
                <a:gd name="connsiteY2" fmla="*/ 677344 h 1204828"/>
                <a:gd name="connsiteX3" fmla="*/ 661721 w 1306674"/>
                <a:gd name="connsiteY3" fmla="*/ 1204828 h 1204828"/>
                <a:gd name="connsiteX4" fmla="*/ 1528 w 1306674"/>
                <a:gd name="connsiteY4" fmla="*/ 677344 h 1204828"/>
                <a:gd name="connsiteX0" fmla="*/ 12 w 1305158"/>
                <a:gd name="connsiteY0" fmla="*/ 811964 h 1339448"/>
                <a:gd name="connsiteX1" fmla="*/ 647505 w 1305158"/>
                <a:gd name="connsiteY1" fmla="*/ 0 h 1339448"/>
                <a:gd name="connsiteX2" fmla="*/ 1305158 w 1305158"/>
                <a:gd name="connsiteY2" fmla="*/ 811964 h 1339448"/>
                <a:gd name="connsiteX3" fmla="*/ 660205 w 1305158"/>
                <a:gd name="connsiteY3" fmla="*/ 1339448 h 1339448"/>
                <a:gd name="connsiteX4" fmla="*/ 12 w 1305158"/>
                <a:gd name="connsiteY4" fmla="*/ 811964 h 1339448"/>
                <a:gd name="connsiteX0" fmla="*/ 21 w 1305167"/>
                <a:gd name="connsiteY0" fmla="*/ 811964 h 1339448"/>
                <a:gd name="connsiteX1" fmla="*/ 647514 w 1305167"/>
                <a:gd name="connsiteY1" fmla="*/ 0 h 1339448"/>
                <a:gd name="connsiteX2" fmla="*/ 1305167 w 1305167"/>
                <a:gd name="connsiteY2" fmla="*/ 811964 h 1339448"/>
                <a:gd name="connsiteX3" fmla="*/ 660214 w 1305167"/>
                <a:gd name="connsiteY3" fmla="*/ 1339448 h 1339448"/>
                <a:gd name="connsiteX4" fmla="*/ 21 w 1305167"/>
                <a:gd name="connsiteY4" fmla="*/ 811964 h 1339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167" h="1339448">
                  <a:moveTo>
                    <a:pt x="21" y="811964"/>
                  </a:moveTo>
                  <a:cubicBezTo>
                    <a:pt x="2984" y="408383"/>
                    <a:pt x="287108" y="0"/>
                    <a:pt x="647514" y="0"/>
                  </a:cubicBezTo>
                  <a:cubicBezTo>
                    <a:pt x="1007920" y="0"/>
                    <a:pt x="1305167" y="437877"/>
                    <a:pt x="1305167" y="811964"/>
                  </a:cubicBezTo>
                  <a:cubicBezTo>
                    <a:pt x="1305167" y="1186051"/>
                    <a:pt x="1020620" y="1339448"/>
                    <a:pt x="660214" y="1339448"/>
                  </a:cubicBezTo>
                  <a:cubicBezTo>
                    <a:pt x="299808" y="1339448"/>
                    <a:pt x="-2942" y="1215545"/>
                    <a:pt x="21" y="811964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70C0"/>
                </a:gs>
                <a:gs pos="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円/楕円 196"/>
            <p:cNvSpPr/>
            <p:nvPr/>
          </p:nvSpPr>
          <p:spPr bwMode="auto">
            <a:xfrm>
              <a:off x="721620" y="4945106"/>
              <a:ext cx="1017744" cy="749585"/>
            </a:xfrm>
            <a:custGeom>
              <a:avLst/>
              <a:gdLst>
                <a:gd name="connsiteX0" fmla="*/ 0 w 1305145"/>
                <a:gd name="connsiteY0" fmla="*/ 677344 h 1354688"/>
                <a:gd name="connsiteX1" fmla="*/ 652573 w 1305145"/>
                <a:gd name="connsiteY1" fmla="*/ 0 h 1354688"/>
                <a:gd name="connsiteX2" fmla="*/ 1305146 w 1305145"/>
                <a:gd name="connsiteY2" fmla="*/ 677344 h 1354688"/>
                <a:gd name="connsiteX3" fmla="*/ 652573 w 1305145"/>
                <a:gd name="connsiteY3" fmla="*/ 1354688 h 1354688"/>
                <a:gd name="connsiteX4" fmla="*/ 0 w 1305145"/>
                <a:gd name="connsiteY4" fmla="*/ 677344 h 1354688"/>
                <a:gd name="connsiteX0" fmla="*/ 4 w 1305150"/>
                <a:gd name="connsiteY0" fmla="*/ 677344 h 1204828"/>
                <a:gd name="connsiteX1" fmla="*/ 652577 w 1305150"/>
                <a:gd name="connsiteY1" fmla="*/ 0 h 1204828"/>
                <a:gd name="connsiteX2" fmla="*/ 1305150 w 1305150"/>
                <a:gd name="connsiteY2" fmla="*/ 677344 h 1204828"/>
                <a:gd name="connsiteX3" fmla="*/ 660197 w 1305150"/>
                <a:gd name="connsiteY3" fmla="*/ 1204828 h 1204828"/>
                <a:gd name="connsiteX4" fmla="*/ 4 w 1305150"/>
                <a:gd name="connsiteY4" fmla="*/ 677344 h 1204828"/>
                <a:gd name="connsiteX0" fmla="*/ 1528 w 1306674"/>
                <a:gd name="connsiteY0" fmla="*/ 677344 h 1204828"/>
                <a:gd name="connsiteX1" fmla="*/ 654101 w 1306674"/>
                <a:gd name="connsiteY1" fmla="*/ 0 h 1204828"/>
                <a:gd name="connsiteX2" fmla="*/ 1306674 w 1306674"/>
                <a:gd name="connsiteY2" fmla="*/ 677344 h 1204828"/>
                <a:gd name="connsiteX3" fmla="*/ 661721 w 1306674"/>
                <a:gd name="connsiteY3" fmla="*/ 1204828 h 1204828"/>
                <a:gd name="connsiteX4" fmla="*/ 1528 w 1306674"/>
                <a:gd name="connsiteY4" fmla="*/ 677344 h 1204828"/>
                <a:gd name="connsiteX0" fmla="*/ 12 w 1305158"/>
                <a:gd name="connsiteY0" fmla="*/ 811964 h 1339448"/>
                <a:gd name="connsiteX1" fmla="*/ 647505 w 1305158"/>
                <a:gd name="connsiteY1" fmla="*/ 0 h 1339448"/>
                <a:gd name="connsiteX2" fmla="*/ 1305158 w 1305158"/>
                <a:gd name="connsiteY2" fmla="*/ 811964 h 1339448"/>
                <a:gd name="connsiteX3" fmla="*/ 660205 w 1305158"/>
                <a:gd name="connsiteY3" fmla="*/ 1339448 h 1339448"/>
                <a:gd name="connsiteX4" fmla="*/ 12 w 1305158"/>
                <a:gd name="connsiteY4" fmla="*/ 811964 h 1339448"/>
                <a:gd name="connsiteX0" fmla="*/ 21 w 1305167"/>
                <a:gd name="connsiteY0" fmla="*/ 811964 h 1339448"/>
                <a:gd name="connsiteX1" fmla="*/ 647514 w 1305167"/>
                <a:gd name="connsiteY1" fmla="*/ 0 h 1339448"/>
                <a:gd name="connsiteX2" fmla="*/ 1305167 w 1305167"/>
                <a:gd name="connsiteY2" fmla="*/ 811964 h 1339448"/>
                <a:gd name="connsiteX3" fmla="*/ 660214 w 1305167"/>
                <a:gd name="connsiteY3" fmla="*/ 1339448 h 1339448"/>
                <a:gd name="connsiteX4" fmla="*/ 21 w 1305167"/>
                <a:gd name="connsiteY4" fmla="*/ 811964 h 1339448"/>
                <a:gd name="connsiteX0" fmla="*/ 12 w 1305158"/>
                <a:gd name="connsiteY0" fmla="*/ 868738 h 1396222"/>
                <a:gd name="connsiteX1" fmla="*/ 647505 w 1305158"/>
                <a:gd name="connsiteY1" fmla="*/ 0 h 1396222"/>
                <a:gd name="connsiteX2" fmla="*/ 1305158 w 1305158"/>
                <a:gd name="connsiteY2" fmla="*/ 868738 h 1396222"/>
                <a:gd name="connsiteX3" fmla="*/ 660205 w 1305158"/>
                <a:gd name="connsiteY3" fmla="*/ 1396222 h 1396222"/>
                <a:gd name="connsiteX4" fmla="*/ 12 w 1305158"/>
                <a:gd name="connsiteY4" fmla="*/ 868738 h 1396222"/>
                <a:gd name="connsiteX0" fmla="*/ 12 w 1305158"/>
                <a:gd name="connsiteY0" fmla="*/ 868738 h 1396222"/>
                <a:gd name="connsiteX1" fmla="*/ 647505 w 1305158"/>
                <a:gd name="connsiteY1" fmla="*/ 0 h 1396222"/>
                <a:gd name="connsiteX2" fmla="*/ 1305158 w 1305158"/>
                <a:gd name="connsiteY2" fmla="*/ 868738 h 1396222"/>
                <a:gd name="connsiteX3" fmla="*/ 660205 w 1305158"/>
                <a:gd name="connsiteY3" fmla="*/ 1396222 h 1396222"/>
                <a:gd name="connsiteX4" fmla="*/ 12 w 1305158"/>
                <a:gd name="connsiteY4" fmla="*/ 868738 h 1396222"/>
                <a:gd name="connsiteX0" fmla="*/ 12 w 1305158"/>
                <a:gd name="connsiteY0" fmla="*/ 868738 h 1396222"/>
                <a:gd name="connsiteX1" fmla="*/ 647505 w 1305158"/>
                <a:gd name="connsiteY1" fmla="*/ 0 h 1396222"/>
                <a:gd name="connsiteX2" fmla="*/ 1305158 w 1305158"/>
                <a:gd name="connsiteY2" fmla="*/ 868738 h 1396222"/>
                <a:gd name="connsiteX3" fmla="*/ 660205 w 1305158"/>
                <a:gd name="connsiteY3" fmla="*/ 1396222 h 1396222"/>
                <a:gd name="connsiteX4" fmla="*/ 12 w 1305158"/>
                <a:gd name="connsiteY4" fmla="*/ 868738 h 139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158" h="1396222">
                  <a:moveTo>
                    <a:pt x="12" y="868738"/>
                  </a:moveTo>
                  <a:cubicBezTo>
                    <a:pt x="-2105" y="475176"/>
                    <a:pt x="287099" y="0"/>
                    <a:pt x="647505" y="0"/>
                  </a:cubicBezTo>
                  <a:cubicBezTo>
                    <a:pt x="1007911" y="0"/>
                    <a:pt x="1305158" y="494651"/>
                    <a:pt x="1305158" y="868738"/>
                  </a:cubicBezTo>
                  <a:cubicBezTo>
                    <a:pt x="1305158" y="1242825"/>
                    <a:pt x="1020611" y="1396222"/>
                    <a:pt x="660205" y="1396222"/>
                  </a:cubicBezTo>
                  <a:cubicBezTo>
                    <a:pt x="299799" y="1396222"/>
                    <a:pt x="2129" y="1262300"/>
                    <a:pt x="12" y="868738"/>
                  </a:cubicBez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アーチ 427"/>
            <p:cNvSpPr/>
            <p:nvPr/>
          </p:nvSpPr>
          <p:spPr bwMode="auto">
            <a:xfrm rot="900000">
              <a:off x="793084" y="5041273"/>
              <a:ext cx="343779" cy="270030"/>
            </a:xfrm>
            <a:prstGeom prst="blockArc">
              <a:avLst>
                <a:gd name="adj1" fmla="val 11894464"/>
                <a:gd name="adj2" fmla="val 20527170"/>
                <a:gd name="adj3" fmla="val 22297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アーチ 428"/>
            <p:cNvSpPr/>
            <p:nvPr/>
          </p:nvSpPr>
          <p:spPr bwMode="auto">
            <a:xfrm rot="20700000" flipH="1">
              <a:off x="1289129" y="5041273"/>
              <a:ext cx="343779" cy="270030"/>
            </a:xfrm>
            <a:prstGeom prst="blockArc">
              <a:avLst>
                <a:gd name="adj1" fmla="val 11894464"/>
                <a:gd name="adj2" fmla="val 20527170"/>
                <a:gd name="adj3" fmla="val 22297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円/楕円 429"/>
            <p:cNvSpPr/>
            <p:nvPr/>
          </p:nvSpPr>
          <p:spPr bwMode="auto">
            <a:xfrm>
              <a:off x="793506" y="5176288"/>
              <a:ext cx="367947" cy="36794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円/楕円 430"/>
            <p:cNvSpPr/>
            <p:nvPr/>
          </p:nvSpPr>
          <p:spPr bwMode="auto">
            <a:xfrm>
              <a:off x="1277360" y="5176288"/>
              <a:ext cx="367947" cy="36794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2" name="グループ化 431"/>
            <p:cNvGrpSpPr/>
            <p:nvPr/>
          </p:nvGrpSpPr>
          <p:grpSpPr>
            <a:xfrm>
              <a:off x="693886" y="5668736"/>
              <a:ext cx="410141" cy="595580"/>
              <a:chOff x="693886" y="5668736"/>
              <a:chExt cx="410141" cy="595580"/>
            </a:xfrm>
          </p:grpSpPr>
          <p:sp>
            <p:nvSpPr>
              <p:cNvPr id="440" name="月 439"/>
              <p:cNvSpPr/>
              <p:nvPr/>
            </p:nvSpPr>
            <p:spPr bwMode="auto">
              <a:xfrm>
                <a:off x="964973" y="5724256"/>
                <a:ext cx="139054" cy="540060"/>
              </a:xfrm>
              <a:prstGeom prst="moon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月 440"/>
              <p:cNvSpPr/>
              <p:nvPr/>
            </p:nvSpPr>
            <p:spPr bwMode="auto">
              <a:xfrm>
                <a:off x="822740" y="5694691"/>
                <a:ext cx="107931" cy="524619"/>
              </a:xfrm>
              <a:prstGeom prst="moon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月 441"/>
              <p:cNvSpPr/>
              <p:nvPr/>
            </p:nvSpPr>
            <p:spPr bwMode="auto">
              <a:xfrm>
                <a:off x="693886" y="5668736"/>
                <a:ext cx="107931" cy="460564"/>
              </a:xfrm>
              <a:prstGeom prst="moon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3" name="グループ化 432"/>
            <p:cNvGrpSpPr/>
            <p:nvPr/>
          </p:nvGrpSpPr>
          <p:grpSpPr>
            <a:xfrm flipH="1">
              <a:off x="1354225" y="5668736"/>
              <a:ext cx="410141" cy="595580"/>
              <a:chOff x="693886" y="5668736"/>
              <a:chExt cx="410141" cy="595580"/>
            </a:xfrm>
          </p:grpSpPr>
          <p:sp>
            <p:nvSpPr>
              <p:cNvPr id="437" name="月 436"/>
              <p:cNvSpPr/>
              <p:nvPr/>
            </p:nvSpPr>
            <p:spPr bwMode="auto">
              <a:xfrm>
                <a:off x="964973" y="5724256"/>
                <a:ext cx="139054" cy="540060"/>
              </a:xfrm>
              <a:prstGeom prst="moon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月 437"/>
              <p:cNvSpPr/>
              <p:nvPr/>
            </p:nvSpPr>
            <p:spPr bwMode="auto">
              <a:xfrm>
                <a:off x="822740" y="5694691"/>
                <a:ext cx="107931" cy="524619"/>
              </a:xfrm>
              <a:prstGeom prst="moon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月 438"/>
              <p:cNvSpPr/>
              <p:nvPr/>
            </p:nvSpPr>
            <p:spPr bwMode="auto">
              <a:xfrm>
                <a:off x="693886" y="5668736"/>
                <a:ext cx="107931" cy="460564"/>
              </a:xfrm>
              <a:prstGeom prst="moon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4" name="テキスト ボックス 433"/>
            <p:cNvSpPr txBox="1"/>
            <p:nvPr/>
          </p:nvSpPr>
          <p:spPr>
            <a:xfrm rot="5400000">
              <a:off x="1002788" y="5840027"/>
              <a:ext cx="426488" cy="308520"/>
            </a:xfrm>
            <a:prstGeom prst="rect">
              <a:avLst/>
            </a:prstGeom>
            <a:noFill/>
            <a:ln w="28575">
              <a:noFill/>
            </a:ln>
          </p:spPr>
          <p:txBody>
            <a:bodyPr vert="eaVert" wrap="none" rtlCol="0">
              <a:prstTxWarp prst="textInflate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kumimoji="1" lang="ja-JP" altLang="en-US" dirty="0" smtClean="0"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0"/>
                    <a:tileRect/>
                  </a:gradFill>
                </a:rPr>
                <a:t>必勝</a:t>
              </a:r>
              <a:endParaRPr kumimoji="1" lang="ja-JP" altLang="en-US" dirty="0"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0"/>
                  <a:tileRect/>
                </a:gradFill>
              </a:endParaRPr>
            </a:p>
          </p:txBody>
        </p:sp>
        <p:sp>
          <p:nvSpPr>
            <p:cNvPr id="435" name="月 434"/>
            <p:cNvSpPr/>
            <p:nvPr/>
          </p:nvSpPr>
          <p:spPr bwMode="auto">
            <a:xfrm rot="17100000">
              <a:off x="1325464" y="5467788"/>
              <a:ext cx="149719" cy="272680"/>
            </a:xfrm>
            <a:prstGeom prst="moon">
              <a:avLst>
                <a:gd name="adj" fmla="val 62973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月 435"/>
            <p:cNvSpPr/>
            <p:nvPr/>
          </p:nvSpPr>
          <p:spPr bwMode="auto">
            <a:xfrm rot="4500000" flipH="1">
              <a:off x="980667" y="5467788"/>
              <a:ext cx="149719" cy="272680"/>
            </a:xfrm>
            <a:prstGeom prst="moon">
              <a:avLst>
                <a:gd name="adj" fmla="val 62973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3" name="グループ化 442"/>
          <p:cNvGrpSpPr/>
          <p:nvPr/>
        </p:nvGrpSpPr>
        <p:grpSpPr>
          <a:xfrm>
            <a:off x="4280794" y="4862618"/>
            <a:ext cx="1305167" cy="1434860"/>
            <a:chOff x="6168135" y="1008834"/>
            <a:chExt cx="1305167" cy="1434860"/>
          </a:xfrm>
        </p:grpSpPr>
        <p:grpSp>
          <p:nvGrpSpPr>
            <p:cNvPr id="444" name="グループ化 443"/>
            <p:cNvGrpSpPr/>
            <p:nvPr/>
          </p:nvGrpSpPr>
          <p:grpSpPr>
            <a:xfrm>
              <a:off x="6168135" y="1008834"/>
              <a:ext cx="1305167" cy="1434860"/>
              <a:chOff x="577903" y="4869160"/>
              <a:chExt cx="1305167" cy="1434860"/>
            </a:xfrm>
          </p:grpSpPr>
          <p:sp>
            <p:nvSpPr>
              <p:cNvPr id="446" name="円/楕円 196"/>
              <p:cNvSpPr/>
              <p:nvPr/>
            </p:nvSpPr>
            <p:spPr bwMode="auto">
              <a:xfrm>
                <a:off x="577903" y="4869160"/>
                <a:ext cx="1305167" cy="1434860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円/楕円 196"/>
              <p:cNvSpPr/>
              <p:nvPr/>
            </p:nvSpPr>
            <p:spPr bwMode="auto">
              <a:xfrm>
                <a:off x="721620" y="4945106"/>
                <a:ext cx="1017744" cy="74958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  <a:gd name="connsiteX0" fmla="*/ 12 w 1305158"/>
                  <a:gd name="connsiteY0" fmla="*/ 868738 h 1396222"/>
                  <a:gd name="connsiteX1" fmla="*/ 647505 w 1305158"/>
                  <a:gd name="connsiteY1" fmla="*/ 0 h 1396222"/>
                  <a:gd name="connsiteX2" fmla="*/ 1305158 w 1305158"/>
                  <a:gd name="connsiteY2" fmla="*/ 868738 h 1396222"/>
                  <a:gd name="connsiteX3" fmla="*/ 660205 w 1305158"/>
                  <a:gd name="connsiteY3" fmla="*/ 1396222 h 1396222"/>
                  <a:gd name="connsiteX4" fmla="*/ 12 w 1305158"/>
                  <a:gd name="connsiteY4" fmla="*/ 868738 h 1396222"/>
                  <a:gd name="connsiteX0" fmla="*/ 12 w 1305158"/>
                  <a:gd name="connsiteY0" fmla="*/ 868738 h 1396222"/>
                  <a:gd name="connsiteX1" fmla="*/ 647505 w 1305158"/>
                  <a:gd name="connsiteY1" fmla="*/ 0 h 1396222"/>
                  <a:gd name="connsiteX2" fmla="*/ 1305158 w 1305158"/>
                  <a:gd name="connsiteY2" fmla="*/ 868738 h 1396222"/>
                  <a:gd name="connsiteX3" fmla="*/ 660205 w 1305158"/>
                  <a:gd name="connsiteY3" fmla="*/ 1396222 h 1396222"/>
                  <a:gd name="connsiteX4" fmla="*/ 12 w 1305158"/>
                  <a:gd name="connsiteY4" fmla="*/ 868738 h 1396222"/>
                  <a:gd name="connsiteX0" fmla="*/ 12 w 1305158"/>
                  <a:gd name="connsiteY0" fmla="*/ 868738 h 1396222"/>
                  <a:gd name="connsiteX1" fmla="*/ 647505 w 1305158"/>
                  <a:gd name="connsiteY1" fmla="*/ 0 h 1396222"/>
                  <a:gd name="connsiteX2" fmla="*/ 1305158 w 1305158"/>
                  <a:gd name="connsiteY2" fmla="*/ 868738 h 1396222"/>
                  <a:gd name="connsiteX3" fmla="*/ 660205 w 1305158"/>
                  <a:gd name="connsiteY3" fmla="*/ 1396222 h 1396222"/>
                  <a:gd name="connsiteX4" fmla="*/ 12 w 1305158"/>
                  <a:gd name="connsiteY4" fmla="*/ 868738 h 139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58" h="1396222">
                    <a:moveTo>
                      <a:pt x="12" y="868738"/>
                    </a:moveTo>
                    <a:cubicBezTo>
                      <a:pt x="-2105" y="475176"/>
                      <a:pt x="287099" y="0"/>
                      <a:pt x="647505" y="0"/>
                    </a:cubicBezTo>
                    <a:cubicBezTo>
                      <a:pt x="1007911" y="0"/>
                      <a:pt x="1305158" y="494651"/>
                      <a:pt x="1305158" y="868738"/>
                    </a:cubicBezTo>
                    <a:cubicBezTo>
                      <a:pt x="1305158" y="1242825"/>
                      <a:pt x="1020611" y="1396222"/>
                      <a:pt x="660205" y="1396222"/>
                    </a:cubicBezTo>
                    <a:cubicBezTo>
                      <a:pt x="299799" y="1396222"/>
                      <a:pt x="2129" y="1262300"/>
                      <a:pt x="12" y="868738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アーチ 447"/>
              <p:cNvSpPr/>
              <p:nvPr/>
            </p:nvSpPr>
            <p:spPr bwMode="auto">
              <a:xfrm rot="900000">
                <a:off x="793084" y="5041273"/>
                <a:ext cx="343779" cy="270030"/>
              </a:xfrm>
              <a:prstGeom prst="blockArc">
                <a:avLst>
                  <a:gd name="adj1" fmla="val 11894464"/>
                  <a:gd name="adj2" fmla="val 20527170"/>
                  <a:gd name="adj3" fmla="val 22297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アーチ 448"/>
              <p:cNvSpPr/>
              <p:nvPr/>
            </p:nvSpPr>
            <p:spPr bwMode="auto">
              <a:xfrm rot="20700000" flipH="1">
                <a:off x="1289129" y="5041273"/>
                <a:ext cx="343779" cy="270030"/>
              </a:xfrm>
              <a:prstGeom prst="blockArc">
                <a:avLst>
                  <a:gd name="adj1" fmla="val 11894464"/>
                  <a:gd name="adj2" fmla="val 20527170"/>
                  <a:gd name="adj3" fmla="val 22297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円/楕円 449"/>
              <p:cNvSpPr/>
              <p:nvPr/>
            </p:nvSpPr>
            <p:spPr bwMode="auto">
              <a:xfrm>
                <a:off x="793506" y="5176288"/>
                <a:ext cx="367947" cy="367947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円/楕円 450"/>
              <p:cNvSpPr/>
              <p:nvPr/>
            </p:nvSpPr>
            <p:spPr bwMode="auto">
              <a:xfrm>
                <a:off x="1277360" y="5176288"/>
                <a:ext cx="367947" cy="367947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円/楕円 451"/>
              <p:cNvSpPr/>
              <p:nvPr/>
            </p:nvSpPr>
            <p:spPr bwMode="auto">
              <a:xfrm>
                <a:off x="869705" y="5252487"/>
                <a:ext cx="215547" cy="21554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3" name="グループ化 452"/>
              <p:cNvGrpSpPr/>
              <p:nvPr/>
            </p:nvGrpSpPr>
            <p:grpSpPr>
              <a:xfrm>
                <a:off x="693886" y="5668736"/>
                <a:ext cx="410141" cy="595580"/>
                <a:chOff x="693886" y="5668736"/>
                <a:chExt cx="410141" cy="595580"/>
              </a:xfrm>
            </p:grpSpPr>
            <p:sp>
              <p:nvSpPr>
                <p:cNvPr id="461" name="月 460"/>
                <p:cNvSpPr/>
                <p:nvPr/>
              </p:nvSpPr>
              <p:spPr bwMode="auto">
                <a:xfrm>
                  <a:off x="964973" y="5724256"/>
                  <a:ext cx="139054" cy="540060"/>
                </a:xfrm>
                <a:prstGeom prst="moon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月 461"/>
                <p:cNvSpPr/>
                <p:nvPr/>
              </p:nvSpPr>
              <p:spPr bwMode="auto">
                <a:xfrm>
                  <a:off x="822740" y="5694691"/>
                  <a:ext cx="107931" cy="524619"/>
                </a:xfrm>
                <a:prstGeom prst="moon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月 462"/>
                <p:cNvSpPr/>
                <p:nvPr/>
              </p:nvSpPr>
              <p:spPr bwMode="auto">
                <a:xfrm>
                  <a:off x="693886" y="5668736"/>
                  <a:ext cx="107931" cy="460564"/>
                </a:xfrm>
                <a:prstGeom prst="moon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4" name="グループ化 453"/>
              <p:cNvGrpSpPr/>
              <p:nvPr/>
            </p:nvGrpSpPr>
            <p:grpSpPr>
              <a:xfrm flipH="1">
                <a:off x="1354225" y="5668736"/>
                <a:ext cx="410141" cy="595580"/>
                <a:chOff x="693886" y="5668736"/>
                <a:chExt cx="410141" cy="595580"/>
              </a:xfrm>
            </p:grpSpPr>
            <p:sp>
              <p:nvSpPr>
                <p:cNvPr id="458" name="月 457"/>
                <p:cNvSpPr/>
                <p:nvPr/>
              </p:nvSpPr>
              <p:spPr bwMode="auto">
                <a:xfrm>
                  <a:off x="964973" y="5724256"/>
                  <a:ext cx="139054" cy="540060"/>
                </a:xfrm>
                <a:prstGeom prst="moon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月 458"/>
                <p:cNvSpPr/>
                <p:nvPr/>
              </p:nvSpPr>
              <p:spPr bwMode="auto">
                <a:xfrm>
                  <a:off x="822740" y="5694691"/>
                  <a:ext cx="107931" cy="524619"/>
                </a:xfrm>
                <a:prstGeom prst="moon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月 459"/>
                <p:cNvSpPr/>
                <p:nvPr/>
              </p:nvSpPr>
              <p:spPr bwMode="auto">
                <a:xfrm>
                  <a:off x="693886" y="5668736"/>
                  <a:ext cx="107931" cy="460564"/>
                </a:xfrm>
                <a:prstGeom prst="moon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5" name="月 454"/>
              <p:cNvSpPr/>
              <p:nvPr/>
            </p:nvSpPr>
            <p:spPr bwMode="auto">
              <a:xfrm rot="17100000">
                <a:off x="1325464" y="5467788"/>
                <a:ext cx="149719" cy="272680"/>
              </a:xfrm>
              <a:prstGeom prst="moon">
                <a:avLst>
                  <a:gd name="adj" fmla="val 62973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月 455"/>
              <p:cNvSpPr/>
              <p:nvPr/>
            </p:nvSpPr>
            <p:spPr bwMode="auto">
              <a:xfrm rot="4500000" flipH="1">
                <a:off x="980667" y="5467788"/>
                <a:ext cx="149719" cy="272680"/>
              </a:xfrm>
              <a:prstGeom prst="moon">
                <a:avLst>
                  <a:gd name="adj" fmla="val 62973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円/楕円 456"/>
              <p:cNvSpPr/>
              <p:nvPr/>
            </p:nvSpPr>
            <p:spPr bwMode="auto">
              <a:xfrm>
                <a:off x="1353575" y="5252487"/>
                <a:ext cx="215547" cy="21554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5" name="円/楕円 444"/>
            <p:cNvSpPr/>
            <p:nvPr/>
          </p:nvSpPr>
          <p:spPr bwMode="auto">
            <a:xfrm>
              <a:off x="6756183" y="1875824"/>
              <a:ext cx="132032" cy="53141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" name="グループ化 203"/>
          <p:cNvGrpSpPr/>
          <p:nvPr/>
        </p:nvGrpSpPr>
        <p:grpSpPr>
          <a:xfrm>
            <a:off x="2338111" y="2769101"/>
            <a:ext cx="1494731" cy="1606256"/>
            <a:chOff x="3647855" y="2078850"/>
            <a:chExt cx="2475275" cy="2659960"/>
          </a:xfrm>
        </p:grpSpPr>
        <p:sp>
          <p:nvSpPr>
            <p:cNvPr id="208" name="角丸四角形 207"/>
            <p:cNvSpPr/>
            <p:nvPr/>
          </p:nvSpPr>
          <p:spPr bwMode="auto">
            <a:xfrm>
              <a:off x="4412939" y="4423775"/>
              <a:ext cx="945105" cy="31503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円/楕円 208"/>
            <p:cNvSpPr/>
            <p:nvPr/>
          </p:nvSpPr>
          <p:spPr bwMode="auto">
            <a:xfrm>
              <a:off x="3647855" y="2078850"/>
              <a:ext cx="2475275" cy="256528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円/楕円 209"/>
            <p:cNvSpPr/>
            <p:nvPr/>
          </p:nvSpPr>
          <p:spPr bwMode="auto">
            <a:xfrm>
              <a:off x="3814064" y="2258870"/>
              <a:ext cx="2142855" cy="1665185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6" name="グループ化 215"/>
            <p:cNvGrpSpPr/>
            <p:nvPr/>
          </p:nvGrpSpPr>
          <p:grpSpPr>
            <a:xfrm>
              <a:off x="4203586" y="2630210"/>
              <a:ext cx="1363810" cy="540060"/>
              <a:chOff x="4197258" y="2630210"/>
              <a:chExt cx="1363810" cy="540060"/>
            </a:xfrm>
            <a:solidFill>
              <a:srgbClr val="FF0000"/>
            </a:solidFill>
          </p:grpSpPr>
          <p:sp>
            <p:nvSpPr>
              <p:cNvPr id="243" name="円/楕円 242"/>
              <p:cNvSpPr/>
              <p:nvPr/>
            </p:nvSpPr>
            <p:spPr bwMode="auto">
              <a:xfrm>
                <a:off x="4197258" y="2630210"/>
                <a:ext cx="540060" cy="5400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円/楕円 243"/>
              <p:cNvSpPr/>
              <p:nvPr/>
            </p:nvSpPr>
            <p:spPr bwMode="auto">
              <a:xfrm>
                <a:off x="5021008" y="2630210"/>
                <a:ext cx="540060" cy="5400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/>
            <p:cNvGrpSpPr/>
            <p:nvPr/>
          </p:nvGrpSpPr>
          <p:grpSpPr>
            <a:xfrm rot="10800000">
              <a:off x="3917885" y="3192804"/>
              <a:ext cx="1935213" cy="337847"/>
              <a:chOff x="4062243" y="3192807"/>
              <a:chExt cx="1644613" cy="337847"/>
            </a:xfrm>
            <a:solidFill>
              <a:schemeClr val="tx1"/>
            </a:solidFill>
          </p:grpSpPr>
          <p:sp>
            <p:nvSpPr>
              <p:cNvPr id="241" name="円/楕円 3"/>
              <p:cNvSpPr/>
              <p:nvPr/>
            </p:nvSpPr>
            <p:spPr bwMode="auto">
              <a:xfrm rot="480798">
                <a:off x="4062243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3"/>
              <p:cNvSpPr/>
              <p:nvPr/>
            </p:nvSpPr>
            <p:spPr bwMode="auto">
              <a:xfrm rot="21119202" flipH="1">
                <a:off x="4896766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0" name="グループ化 219"/>
            <p:cNvGrpSpPr/>
            <p:nvPr/>
          </p:nvGrpSpPr>
          <p:grpSpPr>
            <a:xfrm>
              <a:off x="4712678" y="2335838"/>
              <a:ext cx="345627" cy="320850"/>
              <a:chOff x="4721562" y="2335838"/>
              <a:chExt cx="345627" cy="320850"/>
            </a:xfrm>
            <a:solidFill>
              <a:schemeClr val="tx1"/>
            </a:solidFill>
          </p:grpSpPr>
          <p:sp>
            <p:nvSpPr>
              <p:cNvPr id="239" name="円/楕円 3"/>
              <p:cNvSpPr/>
              <p:nvPr/>
            </p:nvSpPr>
            <p:spPr bwMode="auto">
              <a:xfrm rot="2732282">
                <a:off x="4596409" y="2460991"/>
                <a:ext cx="320850" cy="70544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円/楕円 3"/>
              <p:cNvSpPr/>
              <p:nvPr/>
            </p:nvSpPr>
            <p:spPr bwMode="auto">
              <a:xfrm rot="18867718" flipH="1">
                <a:off x="4871492" y="2460991"/>
                <a:ext cx="320850" cy="70544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1" name="グループ化 220"/>
            <p:cNvGrpSpPr/>
            <p:nvPr/>
          </p:nvGrpSpPr>
          <p:grpSpPr>
            <a:xfrm>
              <a:off x="3886830" y="3654988"/>
              <a:ext cx="616885" cy="844916"/>
              <a:chOff x="3886830" y="3654988"/>
              <a:chExt cx="616885" cy="844916"/>
            </a:xfrm>
            <a:solidFill>
              <a:srgbClr val="CC9900"/>
            </a:solidFill>
          </p:grpSpPr>
          <p:sp>
            <p:nvSpPr>
              <p:cNvPr id="236" name="円/楕円 17"/>
              <p:cNvSpPr/>
              <p:nvPr/>
            </p:nvSpPr>
            <p:spPr bwMode="auto">
              <a:xfrm>
                <a:off x="4339318" y="3959836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円/楕円 17"/>
              <p:cNvSpPr/>
              <p:nvPr/>
            </p:nvSpPr>
            <p:spPr bwMode="auto">
              <a:xfrm>
                <a:off x="4123637" y="3807412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円/楕円 17"/>
              <p:cNvSpPr/>
              <p:nvPr/>
            </p:nvSpPr>
            <p:spPr bwMode="auto">
              <a:xfrm>
                <a:off x="3886830" y="3654988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2" name="グループ化 221"/>
            <p:cNvGrpSpPr/>
            <p:nvPr/>
          </p:nvGrpSpPr>
          <p:grpSpPr>
            <a:xfrm flipH="1">
              <a:off x="5291038" y="3658298"/>
              <a:ext cx="616885" cy="844916"/>
              <a:chOff x="3886830" y="3654988"/>
              <a:chExt cx="616885" cy="844916"/>
            </a:xfrm>
            <a:solidFill>
              <a:srgbClr val="CC9900"/>
            </a:solidFill>
          </p:grpSpPr>
          <p:sp>
            <p:nvSpPr>
              <p:cNvPr id="233" name="円/楕円 17"/>
              <p:cNvSpPr/>
              <p:nvPr/>
            </p:nvSpPr>
            <p:spPr bwMode="auto">
              <a:xfrm>
                <a:off x="4339318" y="3959836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円/楕円 17"/>
              <p:cNvSpPr/>
              <p:nvPr/>
            </p:nvSpPr>
            <p:spPr bwMode="auto">
              <a:xfrm>
                <a:off x="4123637" y="3807412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円/楕円 17"/>
              <p:cNvSpPr/>
              <p:nvPr/>
            </p:nvSpPr>
            <p:spPr bwMode="auto">
              <a:xfrm>
                <a:off x="3886830" y="3654988"/>
                <a:ext cx="164398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3" name="グループ化 222"/>
            <p:cNvGrpSpPr/>
            <p:nvPr/>
          </p:nvGrpSpPr>
          <p:grpSpPr>
            <a:xfrm>
              <a:off x="4624399" y="3474005"/>
              <a:ext cx="522185" cy="121439"/>
              <a:chOff x="4603262" y="3474005"/>
              <a:chExt cx="522185" cy="121439"/>
            </a:xfrm>
            <a:solidFill>
              <a:schemeClr val="tx1"/>
            </a:solidFill>
          </p:grpSpPr>
          <p:sp>
            <p:nvSpPr>
              <p:cNvPr id="231" name="円/楕円 230"/>
              <p:cNvSpPr/>
              <p:nvPr/>
            </p:nvSpPr>
            <p:spPr bwMode="auto">
              <a:xfrm>
                <a:off x="4603262" y="3474005"/>
                <a:ext cx="208879" cy="121439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円/楕円 231"/>
              <p:cNvSpPr/>
              <p:nvPr/>
            </p:nvSpPr>
            <p:spPr bwMode="auto">
              <a:xfrm>
                <a:off x="4916568" y="3474005"/>
                <a:ext cx="208879" cy="121439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4" name="グループ化 223"/>
            <p:cNvGrpSpPr/>
            <p:nvPr/>
          </p:nvGrpSpPr>
          <p:grpSpPr>
            <a:xfrm rot="10800000">
              <a:off x="4354124" y="3625299"/>
              <a:ext cx="1062736" cy="208746"/>
              <a:chOff x="4062243" y="3192807"/>
              <a:chExt cx="1644613" cy="337847"/>
            </a:xfrm>
            <a:solidFill>
              <a:schemeClr val="tx1"/>
            </a:solidFill>
          </p:grpSpPr>
          <p:sp>
            <p:nvSpPr>
              <p:cNvPr id="229" name="円/楕円 3"/>
              <p:cNvSpPr/>
              <p:nvPr/>
            </p:nvSpPr>
            <p:spPr bwMode="auto">
              <a:xfrm rot="480798">
                <a:off x="4062243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円/楕円 3"/>
              <p:cNvSpPr/>
              <p:nvPr/>
            </p:nvSpPr>
            <p:spPr bwMode="auto">
              <a:xfrm rot="21119202" flipH="1">
                <a:off x="4896766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5" name="グループ化 224"/>
            <p:cNvGrpSpPr/>
            <p:nvPr/>
          </p:nvGrpSpPr>
          <p:grpSpPr>
            <a:xfrm>
              <a:off x="4063185" y="2461287"/>
              <a:ext cx="1644613" cy="337847"/>
              <a:chOff x="4062243" y="2461287"/>
              <a:chExt cx="1644613" cy="337847"/>
            </a:xfrm>
            <a:solidFill>
              <a:schemeClr val="tx1"/>
            </a:solidFill>
          </p:grpSpPr>
          <p:sp>
            <p:nvSpPr>
              <p:cNvPr id="227" name="円/楕円 3"/>
              <p:cNvSpPr/>
              <p:nvPr/>
            </p:nvSpPr>
            <p:spPr bwMode="auto">
              <a:xfrm rot="480798">
                <a:off x="4062243" y="246128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円/楕円 3"/>
              <p:cNvSpPr/>
              <p:nvPr/>
            </p:nvSpPr>
            <p:spPr bwMode="auto">
              <a:xfrm rot="21119202" flipH="1">
                <a:off x="4896766" y="246128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6" name="テキスト ボックス 225"/>
            <p:cNvSpPr txBox="1"/>
            <p:nvPr/>
          </p:nvSpPr>
          <p:spPr>
            <a:xfrm>
              <a:off x="4540200" y="3981457"/>
              <a:ext cx="682829" cy="572667"/>
            </a:xfrm>
            <a:prstGeom prst="rect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none" rtlCol="0">
              <a:prstTxWarp prst="textFadeDown">
                <a:avLst>
                  <a:gd name="adj" fmla="val 22647"/>
                </a:avLst>
              </a:prstTxWarp>
              <a:spAutoFit/>
            </a:bodyPr>
            <a:lstStyle/>
            <a:p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寿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</p:grpSp>
      <p:grpSp>
        <p:nvGrpSpPr>
          <p:cNvPr id="330" name="グループ化 329"/>
          <p:cNvGrpSpPr/>
          <p:nvPr/>
        </p:nvGrpSpPr>
        <p:grpSpPr>
          <a:xfrm>
            <a:off x="4223299" y="2769101"/>
            <a:ext cx="1494731" cy="1606256"/>
            <a:chOff x="3647855" y="2078850"/>
            <a:chExt cx="2475275" cy="2659960"/>
          </a:xfrm>
        </p:grpSpPr>
        <p:sp>
          <p:nvSpPr>
            <p:cNvPr id="331" name="角丸四角形 330"/>
            <p:cNvSpPr/>
            <p:nvPr/>
          </p:nvSpPr>
          <p:spPr bwMode="auto">
            <a:xfrm>
              <a:off x="4412939" y="4423775"/>
              <a:ext cx="945105" cy="31503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円/楕円 331"/>
            <p:cNvSpPr/>
            <p:nvPr/>
          </p:nvSpPr>
          <p:spPr bwMode="auto">
            <a:xfrm>
              <a:off x="3647855" y="2078850"/>
              <a:ext cx="2475275" cy="256528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円/楕円 332"/>
            <p:cNvSpPr/>
            <p:nvPr/>
          </p:nvSpPr>
          <p:spPr bwMode="auto">
            <a:xfrm>
              <a:off x="3814064" y="2258870"/>
              <a:ext cx="2142855" cy="1665185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4" name="グループ化 333"/>
            <p:cNvGrpSpPr/>
            <p:nvPr/>
          </p:nvGrpSpPr>
          <p:grpSpPr>
            <a:xfrm>
              <a:off x="4203586" y="2630210"/>
              <a:ext cx="1363810" cy="540060"/>
              <a:chOff x="4197258" y="2630210"/>
              <a:chExt cx="1363810" cy="540060"/>
            </a:xfrm>
            <a:solidFill>
              <a:srgbClr val="FF0000"/>
            </a:solidFill>
          </p:grpSpPr>
          <p:sp>
            <p:nvSpPr>
              <p:cNvPr id="393" name="円/楕円 392"/>
              <p:cNvSpPr/>
              <p:nvPr/>
            </p:nvSpPr>
            <p:spPr bwMode="auto">
              <a:xfrm>
                <a:off x="4197258" y="2630210"/>
                <a:ext cx="540060" cy="5400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円/楕円 393"/>
              <p:cNvSpPr/>
              <p:nvPr/>
            </p:nvSpPr>
            <p:spPr bwMode="auto">
              <a:xfrm>
                <a:off x="5021008" y="2630210"/>
                <a:ext cx="540060" cy="5400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5" name="グループ化 334"/>
            <p:cNvGrpSpPr/>
            <p:nvPr/>
          </p:nvGrpSpPr>
          <p:grpSpPr>
            <a:xfrm rot="10800000">
              <a:off x="3917885" y="3192804"/>
              <a:ext cx="1935213" cy="337847"/>
              <a:chOff x="4062243" y="3192807"/>
              <a:chExt cx="1644613" cy="337847"/>
            </a:xfrm>
            <a:solidFill>
              <a:schemeClr val="tx1"/>
            </a:solidFill>
          </p:grpSpPr>
          <p:sp>
            <p:nvSpPr>
              <p:cNvPr id="391" name="円/楕円 3"/>
              <p:cNvSpPr/>
              <p:nvPr/>
            </p:nvSpPr>
            <p:spPr bwMode="auto">
              <a:xfrm rot="480798">
                <a:off x="4062243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円/楕円 3"/>
              <p:cNvSpPr/>
              <p:nvPr/>
            </p:nvSpPr>
            <p:spPr bwMode="auto">
              <a:xfrm rot="21119202" flipH="1">
                <a:off x="4896766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6" name="グループ化 335"/>
            <p:cNvGrpSpPr/>
            <p:nvPr/>
          </p:nvGrpSpPr>
          <p:grpSpPr>
            <a:xfrm>
              <a:off x="4712678" y="2335838"/>
              <a:ext cx="345627" cy="320850"/>
              <a:chOff x="4721562" y="2335838"/>
              <a:chExt cx="345627" cy="320850"/>
            </a:xfrm>
            <a:solidFill>
              <a:schemeClr val="tx1"/>
            </a:solidFill>
          </p:grpSpPr>
          <p:sp>
            <p:nvSpPr>
              <p:cNvPr id="389" name="円/楕円 3"/>
              <p:cNvSpPr/>
              <p:nvPr/>
            </p:nvSpPr>
            <p:spPr bwMode="auto">
              <a:xfrm rot="2732282">
                <a:off x="4596409" y="2460991"/>
                <a:ext cx="320850" cy="70544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円/楕円 3"/>
              <p:cNvSpPr/>
              <p:nvPr/>
            </p:nvSpPr>
            <p:spPr bwMode="auto">
              <a:xfrm rot="18867718" flipH="1">
                <a:off x="4871492" y="2460991"/>
                <a:ext cx="320850" cy="70544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2" name="グループ化 341"/>
            <p:cNvGrpSpPr/>
            <p:nvPr/>
          </p:nvGrpSpPr>
          <p:grpSpPr>
            <a:xfrm>
              <a:off x="3886830" y="3654988"/>
              <a:ext cx="616885" cy="844916"/>
              <a:chOff x="3886830" y="3654988"/>
              <a:chExt cx="616885" cy="844916"/>
            </a:xfrm>
            <a:solidFill>
              <a:srgbClr val="CC9900"/>
            </a:solidFill>
          </p:grpSpPr>
          <p:sp>
            <p:nvSpPr>
              <p:cNvPr id="386" name="円/楕円 17"/>
              <p:cNvSpPr/>
              <p:nvPr/>
            </p:nvSpPr>
            <p:spPr bwMode="auto">
              <a:xfrm>
                <a:off x="4339318" y="3959836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円/楕円 17"/>
              <p:cNvSpPr/>
              <p:nvPr/>
            </p:nvSpPr>
            <p:spPr bwMode="auto">
              <a:xfrm>
                <a:off x="4123637" y="3807412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円/楕円 17"/>
              <p:cNvSpPr/>
              <p:nvPr/>
            </p:nvSpPr>
            <p:spPr bwMode="auto">
              <a:xfrm>
                <a:off x="3886830" y="3654988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3" name="グループ化 342"/>
            <p:cNvGrpSpPr/>
            <p:nvPr/>
          </p:nvGrpSpPr>
          <p:grpSpPr>
            <a:xfrm flipH="1">
              <a:off x="5291038" y="3658298"/>
              <a:ext cx="616885" cy="844916"/>
              <a:chOff x="3886830" y="3654988"/>
              <a:chExt cx="616885" cy="844916"/>
            </a:xfrm>
            <a:solidFill>
              <a:srgbClr val="CC9900"/>
            </a:solidFill>
          </p:grpSpPr>
          <p:sp>
            <p:nvSpPr>
              <p:cNvPr id="383" name="円/楕円 17"/>
              <p:cNvSpPr/>
              <p:nvPr/>
            </p:nvSpPr>
            <p:spPr bwMode="auto">
              <a:xfrm>
                <a:off x="4339318" y="3959836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円/楕円 17"/>
              <p:cNvSpPr/>
              <p:nvPr/>
            </p:nvSpPr>
            <p:spPr bwMode="auto">
              <a:xfrm>
                <a:off x="4123637" y="3807412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円/楕円 17"/>
              <p:cNvSpPr/>
              <p:nvPr/>
            </p:nvSpPr>
            <p:spPr bwMode="auto">
              <a:xfrm>
                <a:off x="3886830" y="3654988"/>
                <a:ext cx="164398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4" name="グループ化 343"/>
            <p:cNvGrpSpPr/>
            <p:nvPr/>
          </p:nvGrpSpPr>
          <p:grpSpPr>
            <a:xfrm>
              <a:off x="4624399" y="3474005"/>
              <a:ext cx="522185" cy="121439"/>
              <a:chOff x="4603262" y="3474005"/>
              <a:chExt cx="522185" cy="121439"/>
            </a:xfrm>
            <a:solidFill>
              <a:schemeClr val="tx1"/>
            </a:solidFill>
          </p:grpSpPr>
          <p:sp>
            <p:nvSpPr>
              <p:cNvPr id="363" name="円/楕円 362"/>
              <p:cNvSpPr/>
              <p:nvPr/>
            </p:nvSpPr>
            <p:spPr bwMode="auto">
              <a:xfrm>
                <a:off x="4603262" y="3474005"/>
                <a:ext cx="208879" cy="121439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円/楕円 370"/>
              <p:cNvSpPr/>
              <p:nvPr/>
            </p:nvSpPr>
            <p:spPr bwMode="auto">
              <a:xfrm>
                <a:off x="4916568" y="3474005"/>
                <a:ext cx="208879" cy="121439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9" name="グループ化 348"/>
            <p:cNvGrpSpPr/>
            <p:nvPr/>
          </p:nvGrpSpPr>
          <p:grpSpPr>
            <a:xfrm rot="10800000">
              <a:off x="4354124" y="3625299"/>
              <a:ext cx="1062736" cy="208746"/>
              <a:chOff x="4062243" y="3192807"/>
              <a:chExt cx="1644613" cy="337847"/>
            </a:xfrm>
            <a:solidFill>
              <a:schemeClr val="tx1"/>
            </a:solidFill>
          </p:grpSpPr>
          <p:sp>
            <p:nvSpPr>
              <p:cNvPr id="358" name="円/楕円 3"/>
              <p:cNvSpPr/>
              <p:nvPr/>
            </p:nvSpPr>
            <p:spPr bwMode="auto">
              <a:xfrm rot="480798">
                <a:off x="4062243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円/楕円 3"/>
              <p:cNvSpPr/>
              <p:nvPr/>
            </p:nvSpPr>
            <p:spPr bwMode="auto">
              <a:xfrm rot="21119202" flipH="1">
                <a:off x="4896766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3" name="グループ化 352"/>
            <p:cNvGrpSpPr/>
            <p:nvPr/>
          </p:nvGrpSpPr>
          <p:grpSpPr>
            <a:xfrm>
              <a:off x="4063185" y="2461287"/>
              <a:ext cx="1644613" cy="337847"/>
              <a:chOff x="4062243" y="2461287"/>
              <a:chExt cx="1644613" cy="337847"/>
            </a:xfrm>
            <a:solidFill>
              <a:schemeClr val="tx1"/>
            </a:solidFill>
          </p:grpSpPr>
          <p:sp>
            <p:nvSpPr>
              <p:cNvPr id="355" name="円/楕円 3"/>
              <p:cNvSpPr/>
              <p:nvPr/>
            </p:nvSpPr>
            <p:spPr bwMode="auto">
              <a:xfrm rot="480798">
                <a:off x="4062243" y="246128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円/楕円 3"/>
              <p:cNvSpPr/>
              <p:nvPr/>
            </p:nvSpPr>
            <p:spPr bwMode="auto">
              <a:xfrm rot="21119202" flipH="1">
                <a:off x="4896766" y="246128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4" name="テキスト ボックス 353"/>
            <p:cNvSpPr txBox="1"/>
            <p:nvPr/>
          </p:nvSpPr>
          <p:spPr>
            <a:xfrm>
              <a:off x="4540201" y="3981457"/>
              <a:ext cx="682829" cy="57266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FadeDown">
                <a:avLst>
                  <a:gd name="adj" fmla="val 22647"/>
                </a:avLst>
              </a:prstTxWarp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必</a:t>
              </a:r>
              <a:r>
                <a:rPr kumimoji="1" lang="en-US" altLang="ja-JP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/>
              </a:r>
              <a:br>
                <a:rPr kumimoji="1" lang="en-US" altLang="ja-JP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</a:br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勝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</p:grpSp>
      <p:grpSp>
        <p:nvGrpSpPr>
          <p:cNvPr id="395" name="グループ化 394"/>
          <p:cNvGrpSpPr/>
          <p:nvPr/>
        </p:nvGrpSpPr>
        <p:grpSpPr>
          <a:xfrm>
            <a:off x="6062767" y="2769101"/>
            <a:ext cx="1494731" cy="1606256"/>
            <a:chOff x="3647855" y="2078850"/>
            <a:chExt cx="2475275" cy="2659960"/>
          </a:xfrm>
        </p:grpSpPr>
        <p:sp>
          <p:nvSpPr>
            <p:cNvPr id="396" name="角丸四角形 395"/>
            <p:cNvSpPr/>
            <p:nvPr/>
          </p:nvSpPr>
          <p:spPr bwMode="auto">
            <a:xfrm>
              <a:off x="4412939" y="4423775"/>
              <a:ext cx="945105" cy="315035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円/楕円 396"/>
            <p:cNvSpPr/>
            <p:nvPr/>
          </p:nvSpPr>
          <p:spPr bwMode="auto">
            <a:xfrm>
              <a:off x="3647855" y="2078850"/>
              <a:ext cx="2475275" cy="2565285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円/楕円 397"/>
            <p:cNvSpPr/>
            <p:nvPr/>
          </p:nvSpPr>
          <p:spPr bwMode="auto">
            <a:xfrm>
              <a:off x="3814064" y="2258870"/>
              <a:ext cx="2142855" cy="1665185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9" name="グループ化 398"/>
            <p:cNvGrpSpPr/>
            <p:nvPr/>
          </p:nvGrpSpPr>
          <p:grpSpPr>
            <a:xfrm>
              <a:off x="4203586" y="2630210"/>
              <a:ext cx="1363810" cy="540060"/>
              <a:chOff x="4197258" y="2630210"/>
              <a:chExt cx="1363810" cy="540060"/>
            </a:xfrm>
            <a:solidFill>
              <a:srgbClr val="FF0000"/>
            </a:solidFill>
          </p:grpSpPr>
          <p:sp>
            <p:nvSpPr>
              <p:cNvPr id="474" name="円/楕円 473"/>
              <p:cNvSpPr/>
              <p:nvPr/>
            </p:nvSpPr>
            <p:spPr bwMode="auto">
              <a:xfrm>
                <a:off x="4197258" y="2630210"/>
                <a:ext cx="540060" cy="5400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円/楕円 474"/>
              <p:cNvSpPr/>
              <p:nvPr/>
            </p:nvSpPr>
            <p:spPr bwMode="auto">
              <a:xfrm>
                <a:off x="5021008" y="2630210"/>
                <a:ext cx="540060" cy="5400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0" name="グループ化 399"/>
            <p:cNvGrpSpPr/>
            <p:nvPr/>
          </p:nvGrpSpPr>
          <p:grpSpPr>
            <a:xfrm rot="10800000">
              <a:off x="3917885" y="3192804"/>
              <a:ext cx="1935213" cy="337847"/>
              <a:chOff x="4062243" y="3192807"/>
              <a:chExt cx="1644613" cy="337847"/>
            </a:xfrm>
            <a:solidFill>
              <a:schemeClr val="tx1"/>
            </a:solidFill>
          </p:grpSpPr>
          <p:sp>
            <p:nvSpPr>
              <p:cNvPr id="472" name="円/楕円 3"/>
              <p:cNvSpPr/>
              <p:nvPr/>
            </p:nvSpPr>
            <p:spPr bwMode="auto">
              <a:xfrm rot="480798">
                <a:off x="4062243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円/楕円 3"/>
              <p:cNvSpPr/>
              <p:nvPr/>
            </p:nvSpPr>
            <p:spPr bwMode="auto">
              <a:xfrm rot="21119202" flipH="1">
                <a:off x="4896766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1" name="グループ化 400"/>
            <p:cNvGrpSpPr/>
            <p:nvPr/>
          </p:nvGrpSpPr>
          <p:grpSpPr>
            <a:xfrm>
              <a:off x="4712678" y="2335838"/>
              <a:ext cx="345627" cy="320850"/>
              <a:chOff x="4721562" y="2335838"/>
              <a:chExt cx="345627" cy="320850"/>
            </a:xfrm>
            <a:solidFill>
              <a:schemeClr val="tx1"/>
            </a:solidFill>
          </p:grpSpPr>
          <p:sp>
            <p:nvSpPr>
              <p:cNvPr id="470" name="円/楕円 3"/>
              <p:cNvSpPr/>
              <p:nvPr/>
            </p:nvSpPr>
            <p:spPr bwMode="auto">
              <a:xfrm rot="2732282">
                <a:off x="4596409" y="2460991"/>
                <a:ext cx="320850" cy="70544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円/楕円 3"/>
              <p:cNvSpPr/>
              <p:nvPr/>
            </p:nvSpPr>
            <p:spPr bwMode="auto">
              <a:xfrm rot="18867718" flipH="1">
                <a:off x="4871492" y="2460991"/>
                <a:ext cx="320850" cy="70544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3" name="グループ化 402"/>
            <p:cNvGrpSpPr/>
            <p:nvPr/>
          </p:nvGrpSpPr>
          <p:grpSpPr>
            <a:xfrm>
              <a:off x="3886830" y="3654988"/>
              <a:ext cx="616885" cy="844916"/>
              <a:chOff x="3886830" y="3654988"/>
              <a:chExt cx="616885" cy="844916"/>
            </a:xfrm>
            <a:solidFill>
              <a:srgbClr val="CC9900"/>
            </a:solidFill>
          </p:grpSpPr>
          <p:sp>
            <p:nvSpPr>
              <p:cNvPr id="467" name="円/楕円 17"/>
              <p:cNvSpPr/>
              <p:nvPr/>
            </p:nvSpPr>
            <p:spPr bwMode="auto">
              <a:xfrm>
                <a:off x="4339318" y="3959836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円/楕円 17"/>
              <p:cNvSpPr/>
              <p:nvPr/>
            </p:nvSpPr>
            <p:spPr bwMode="auto">
              <a:xfrm>
                <a:off x="4123637" y="3807412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円/楕円 17"/>
              <p:cNvSpPr/>
              <p:nvPr/>
            </p:nvSpPr>
            <p:spPr bwMode="auto">
              <a:xfrm>
                <a:off x="3886830" y="3654988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4" name="グループ化 403"/>
            <p:cNvGrpSpPr/>
            <p:nvPr/>
          </p:nvGrpSpPr>
          <p:grpSpPr>
            <a:xfrm flipH="1">
              <a:off x="5291038" y="3658298"/>
              <a:ext cx="616885" cy="844916"/>
              <a:chOff x="3886830" y="3654988"/>
              <a:chExt cx="616885" cy="844916"/>
            </a:xfrm>
            <a:solidFill>
              <a:srgbClr val="CC9900"/>
            </a:solidFill>
          </p:grpSpPr>
          <p:sp>
            <p:nvSpPr>
              <p:cNvPr id="464" name="円/楕円 17"/>
              <p:cNvSpPr/>
              <p:nvPr/>
            </p:nvSpPr>
            <p:spPr bwMode="auto">
              <a:xfrm>
                <a:off x="4339318" y="3959836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円/楕円 17"/>
              <p:cNvSpPr/>
              <p:nvPr/>
            </p:nvSpPr>
            <p:spPr bwMode="auto">
              <a:xfrm>
                <a:off x="4123637" y="3807412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円/楕円 17"/>
              <p:cNvSpPr/>
              <p:nvPr/>
            </p:nvSpPr>
            <p:spPr bwMode="auto">
              <a:xfrm>
                <a:off x="3886830" y="3654988"/>
                <a:ext cx="164398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5" name="グループ化 404"/>
            <p:cNvGrpSpPr/>
            <p:nvPr/>
          </p:nvGrpSpPr>
          <p:grpSpPr>
            <a:xfrm>
              <a:off x="4624399" y="3474005"/>
              <a:ext cx="522185" cy="121439"/>
              <a:chOff x="4603262" y="3474005"/>
              <a:chExt cx="522185" cy="121439"/>
            </a:xfrm>
            <a:solidFill>
              <a:schemeClr val="tx1"/>
            </a:solidFill>
          </p:grpSpPr>
          <p:sp>
            <p:nvSpPr>
              <p:cNvPr id="423" name="円/楕円 422"/>
              <p:cNvSpPr/>
              <p:nvPr/>
            </p:nvSpPr>
            <p:spPr bwMode="auto">
              <a:xfrm>
                <a:off x="4603262" y="3474005"/>
                <a:ext cx="208879" cy="121439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円/楕円 423"/>
              <p:cNvSpPr/>
              <p:nvPr/>
            </p:nvSpPr>
            <p:spPr bwMode="auto">
              <a:xfrm>
                <a:off x="4916568" y="3474005"/>
                <a:ext cx="208879" cy="121439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6" name="グループ化 405"/>
            <p:cNvGrpSpPr/>
            <p:nvPr/>
          </p:nvGrpSpPr>
          <p:grpSpPr>
            <a:xfrm rot="10800000">
              <a:off x="4354124" y="3625299"/>
              <a:ext cx="1062736" cy="208746"/>
              <a:chOff x="4062243" y="3192807"/>
              <a:chExt cx="1644613" cy="337847"/>
            </a:xfrm>
            <a:solidFill>
              <a:schemeClr val="tx1"/>
            </a:solidFill>
          </p:grpSpPr>
          <p:sp>
            <p:nvSpPr>
              <p:cNvPr id="418" name="円/楕円 3"/>
              <p:cNvSpPr/>
              <p:nvPr/>
            </p:nvSpPr>
            <p:spPr bwMode="auto">
              <a:xfrm rot="480798">
                <a:off x="4062243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円/楕円 3"/>
              <p:cNvSpPr/>
              <p:nvPr/>
            </p:nvSpPr>
            <p:spPr bwMode="auto">
              <a:xfrm rot="21119202" flipH="1">
                <a:off x="4896766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7" name="グループ化 406"/>
            <p:cNvGrpSpPr/>
            <p:nvPr/>
          </p:nvGrpSpPr>
          <p:grpSpPr>
            <a:xfrm>
              <a:off x="4063185" y="2461287"/>
              <a:ext cx="1644613" cy="337847"/>
              <a:chOff x="4062243" y="2461287"/>
              <a:chExt cx="1644613" cy="337847"/>
            </a:xfrm>
            <a:solidFill>
              <a:schemeClr val="tx1"/>
            </a:solidFill>
          </p:grpSpPr>
          <p:sp>
            <p:nvSpPr>
              <p:cNvPr id="414" name="円/楕円 3"/>
              <p:cNvSpPr/>
              <p:nvPr/>
            </p:nvSpPr>
            <p:spPr bwMode="auto">
              <a:xfrm rot="480798">
                <a:off x="4062243" y="246128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円/楕円 3"/>
              <p:cNvSpPr/>
              <p:nvPr/>
            </p:nvSpPr>
            <p:spPr bwMode="auto">
              <a:xfrm rot="21119202" flipH="1">
                <a:off x="4896766" y="246128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0" name="テキスト ボックス 409"/>
            <p:cNvSpPr txBox="1"/>
            <p:nvPr/>
          </p:nvSpPr>
          <p:spPr>
            <a:xfrm>
              <a:off x="4540200" y="3981457"/>
              <a:ext cx="682829" cy="572667"/>
            </a:xfrm>
            <a:prstGeom prst="rect">
              <a:avLst/>
            </a:prstGeom>
            <a:solidFill>
              <a:srgbClr val="0070C0"/>
            </a:solidFill>
            <a:ln w="28575">
              <a:noFill/>
            </a:ln>
          </p:spPr>
          <p:txBody>
            <a:bodyPr wrap="none" rtlCol="0">
              <a:prstTxWarp prst="textFadeDown">
                <a:avLst>
                  <a:gd name="adj" fmla="val 22647"/>
                </a:avLst>
              </a:prstTxWarp>
              <a:spAutoFit/>
            </a:bodyPr>
            <a:lstStyle/>
            <a:p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寿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</p:grpSp>
      <p:grpSp>
        <p:nvGrpSpPr>
          <p:cNvPr id="476" name="グループ化 475"/>
          <p:cNvGrpSpPr/>
          <p:nvPr/>
        </p:nvGrpSpPr>
        <p:grpSpPr>
          <a:xfrm>
            <a:off x="7947955" y="2769101"/>
            <a:ext cx="1494731" cy="1606256"/>
            <a:chOff x="3647855" y="2078850"/>
            <a:chExt cx="2475275" cy="2659960"/>
          </a:xfrm>
        </p:grpSpPr>
        <p:sp>
          <p:nvSpPr>
            <p:cNvPr id="477" name="角丸四角形 476"/>
            <p:cNvSpPr/>
            <p:nvPr/>
          </p:nvSpPr>
          <p:spPr bwMode="auto">
            <a:xfrm>
              <a:off x="4412939" y="4423775"/>
              <a:ext cx="945105" cy="315035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円/楕円 477"/>
            <p:cNvSpPr/>
            <p:nvPr/>
          </p:nvSpPr>
          <p:spPr bwMode="auto">
            <a:xfrm>
              <a:off x="3647855" y="2078850"/>
              <a:ext cx="2475275" cy="2565285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円/楕円 478"/>
            <p:cNvSpPr/>
            <p:nvPr/>
          </p:nvSpPr>
          <p:spPr bwMode="auto">
            <a:xfrm>
              <a:off x="3814064" y="2258870"/>
              <a:ext cx="2142855" cy="1665185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0" name="グループ化 479"/>
            <p:cNvGrpSpPr/>
            <p:nvPr/>
          </p:nvGrpSpPr>
          <p:grpSpPr>
            <a:xfrm>
              <a:off x="4203586" y="2630210"/>
              <a:ext cx="1363810" cy="540060"/>
              <a:chOff x="4197258" y="2630210"/>
              <a:chExt cx="1363810" cy="540060"/>
            </a:xfrm>
            <a:solidFill>
              <a:srgbClr val="FF0000"/>
            </a:solidFill>
          </p:grpSpPr>
          <p:sp>
            <p:nvSpPr>
              <p:cNvPr id="505" name="円/楕円 504"/>
              <p:cNvSpPr/>
              <p:nvPr/>
            </p:nvSpPr>
            <p:spPr bwMode="auto">
              <a:xfrm>
                <a:off x="4197258" y="2630210"/>
                <a:ext cx="540060" cy="5400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円/楕円 505"/>
              <p:cNvSpPr/>
              <p:nvPr/>
            </p:nvSpPr>
            <p:spPr bwMode="auto">
              <a:xfrm>
                <a:off x="5021008" y="2630210"/>
                <a:ext cx="540060" cy="5400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1" name="グループ化 480"/>
            <p:cNvGrpSpPr/>
            <p:nvPr/>
          </p:nvGrpSpPr>
          <p:grpSpPr>
            <a:xfrm rot="10800000">
              <a:off x="3917885" y="3192804"/>
              <a:ext cx="1935213" cy="337847"/>
              <a:chOff x="4062243" y="3192807"/>
              <a:chExt cx="1644613" cy="337847"/>
            </a:xfrm>
            <a:solidFill>
              <a:schemeClr val="tx1"/>
            </a:solidFill>
          </p:grpSpPr>
          <p:sp>
            <p:nvSpPr>
              <p:cNvPr id="503" name="円/楕円 3"/>
              <p:cNvSpPr/>
              <p:nvPr/>
            </p:nvSpPr>
            <p:spPr bwMode="auto">
              <a:xfrm rot="480798">
                <a:off x="4062243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円/楕円 3"/>
              <p:cNvSpPr/>
              <p:nvPr/>
            </p:nvSpPr>
            <p:spPr bwMode="auto">
              <a:xfrm rot="21119202" flipH="1">
                <a:off x="4896766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2" name="グループ化 481"/>
            <p:cNvGrpSpPr/>
            <p:nvPr/>
          </p:nvGrpSpPr>
          <p:grpSpPr>
            <a:xfrm>
              <a:off x="4712678" y="2335838"/>
              <a:ext cx="345627" cy="320850"/>
              <a:chOff x="4721562" y="2335838"/>
              <a:chExt cx="345627" cy="320850"/>
            </a:xfrm>
            <a:solidFill>
              <a:schemeClr val="tx1"/>
            </a:solidFill>
          </p:grpSpPr>
          <p:sp>
            <p:nvSpPr>
              <p:cNvPr id="501" name="円/楕円 3"/>
              <p:cNvSpPr/>
              <p:nvPr/>
            </p:nvSpPr>
            <p:spPr bwMode="auto">
              <a:xfrm rot="2732282">
                <a:off x="4596409" y="2460991"/>
                <a:ext cx="320850" cy="70544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円/楕円 3"/>
              <p:cNvSpPr/>
              <p:nvPr/>
            </p:nvSpPr>
            <p:spPr bwMode="auto">
              <a:xfrm rot="18867718" flipH="1">
                <a:off x="4871492" y="2460991"/>
                <a:ext cx="320850" cy="70544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3" name="グループ化 482"/>
            <p:cNvGrpSpPr/>
            <p:nvPr/>
          </p:nvGrpSpPr>
          <p:grpSpPr>
            <a:xfrm>
              <a:off x="3886830" y="3654988"/>
              <a:ext cx="616885" cy="844916"/>
              <a:chOff x="3886830" y="3654988"/>
              <a:chExt cx="616885" cy="844916"/>
            </a:xfrm>
            <a:solidFill>
              <a:srgbClr val="CC9900"/>
            </a:solidFill>
          </p:grpSpPr>
          <p:sp>
            <p:nvSpPr>
              <p:cNvPr id="498" name="円/楕円 17"/>
              <p:cNvSpPr/>
              <p:nvPr/>
            </p:nvSpPr>
            <p:spPr bwMode="auto">
              <a:xfrm>
                <a:off x="4339318" y="3959836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円/楕円 17"/>
              <p:cNvSpPr/>
              <p:nvPr/>
            </p:nvSpPr>
            <p:spPr bwMode="auto">
              <a:xfrm>
                <a:off x="4123637" y="3807412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円/楕円 17"/>
              <p:cNvSpPr/>
              <p:nvPr/>
            </p:nvSpPr>
            <p:spPr bwMode="auto">
              <a:xfrm>
                <a:off x="3886830" y="3654988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4" name="グループ化 483"/>
            <p:cNvGrpSpPr/>
            <p:nvPr/>
          </p:nvGrpSpPr>
          <p:grpSpPr>
            <a:xfrm flipH="1">
              <a:off x="5291038" y="3658298"/>
              <a:ext cx="616885" cy="844916"/>
              <a:chOff x="3886830" y="3654988"/>
              <a:chExt cx="616885" cy="844916"/>
            </a:xfrm>
            <a:solidFill>
              <a:srgbClr val="CC9900"/>
            </a:solidFill>
          </p:grpSpPr>
          <p:sp>
            <p:nvSpPr>
              <p:cNvPr id="495" name="円/楕円 17"/>
              <p:cNvSpPr/>
              <p:nvPr/>
            </p:nvSpPr>
            <p:spPr bwMode="auto">
              <a:xfrm>
                <a:off x="4339318" y="3959836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円/楕円 17"/>
              <p:cNvSpPr/>
              <p:nvPr/>
            </p:nvSpPr>
            <p:spPr bwMode="auto">
              <a:xfrm>
                <a:off x="4123637" y="3807412"/>
                <a:ext cx="164397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円/楕円 17"/>
              <p:cNvSpPr/>
              <p:nvPr/>
            </p:nvSpPr>
            <p:spPr bwMode="auto">
              <a:xfrm>
                <a:off x="3886830" y="3654988"/>
                <a:ext cx="164398" cy="540068"/>
              </a:xfrm>
              <a:custGeom>
                <a:avLst/>
                <a:gdLst>
                  <a:gd name="connsiteX0" fmla="*/ 0 w 180020"/>
                  <a:gd name="connsiteY0" fmla="*/ 270030 h 540060"/>
                  <a:gd name="connsiteX1" fmla="*/ 90010 w 180020"/>
                  <a:gd name="connsiteY1" fmla="*/ 0 h 540060"/>
                  <a:gd name="connsiteX2" fmla="*/ 180020 w 180020"/>
                  <a:gd name="connsiteY2" fmla="*/ 270030 h 540060"/>
                  <a:gd name="connsiteX3" fmla="*/ 90010 w 180020"/>
                  <a:gd name="connsiteY3" fmla="*/ 540060 h 540060"/>
                  <a:gd name="connsiteX4" fmla="*/ 0 w 180020"/>
                  <a:gd name="connsiteY4" fmla="*/ 270030 h 540060"/>
                  <a:gd name="connsiteX0" fmla="*/ 0 w 246060"/>
                  <a:gd name="connsiteY0" fmla="*/ 264954 h 540068"/>
                  <a:gd name="connsiteX1" fmla="*/ 156050 w 246060"/>
                  <a:gd name="connsiteY1" fmla="*/ 4 h 540068"/>
                  <a:gd name="connsiteX2" fmla="*/ 246060 w 246060"/>
                  <a:gd name="connsiteY2" fmla="*/ 270034 h 540068"/>
                  <a:gd name="connsiteX3" fmla="*/ 156050 w 246060"/>
                  <a:gd name="connsiteY3" fmla="*/ 540064 h 540068"/>
                  <a:gd name="connsiteX4" fmla="*/ 0 w 246060"/>
                  <a:gd name="connsiteY4" fmla="*/ 264954 h 540068"/>
                  <a:gd name="connsiteX0" fmla="*/ 0 w 164397"/>
                  <a:gd name="connsiteY0" fmla="*/ 264954 h 540068"/>
                  <a:gd name="connsiteX1" fmla="*/ 156050 w 164397"/>
                  <a:gd name="connsiteY1" fmla="*/ 4 h 540068"/>
                  <a:gd name="connsiteX2" fmla="*/ 144460 w 164397"/>
                  <a:gd name="connsiteY2" fmla="*/ 270034 h 540068"/>
                  <a:gd name="connsiteX3" fmla="*/ 156050 w 164397"/>
                  <a:gd name="connsiteY3" fmla="*/ 540064 h 540068"/>
                  <a:gd name="connsiteX4" fmla="*/ 0 w 164397"/>
                  <a:gd name="connsiteY4" fmla="*/ 264954 h 54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97" h="540068">
                    <a:moveTo>
                      <a:pt x="0" y="264954"/>
                    </a:moveTo>
                    <a:cubicBezTo>
                      <a:pt x="0" y="115821"/>
                      <a:pt x="131973" y="-843"/>
                      <a:pt x="156050" y="4"/>
                    </a:cubicBezTo>
                    <a:cubicBezTo>
                      <a:pt x="180127" y="851"/>
                      <a:pt x="144460" y="120901"/>
                      <a:pt x="144460" y="270034"/>
                    </a:cubicBezTo>
                    <a:cubicBezTo>
                      <a:pt x="144460" y="419167"/>
                      <a:pt x="180127" y="540911"/>
                      <a:pt x="156050" y="540064"/>
                    </a:cubicBezTo>
                    <a:cubicBezTo>
                      <a:pt x="131973" y="539217"/>
                      <a:pt x="0" y="414087"/>
                      <a:pt x="0" y="26495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5" name="グループ化 484"/>
            <p:cNvGrpSpPr/>
            <p:nvPr/>
          </p:nvGrpSpPr>
          <p:grpSpPr>
            <a:xfrm>
              <a:off x="4624399" y="3474005"/>
              <a:ext cx="522185" cy="121439"/>
              <a:chOff x="4603262" y="3474005"/>
              <a:chExt cx="522185" cy="121439"/>
            </a:xfrm>
            <a:solidFill>
              <a:schemeClr val="tx1"/>
            </a:solidFill>
          </p:grpSpPr>
          <p:sp>
            <p:nvSpPr>
              <p:cNvPr id="493" name="円/楕円 492"/>
              <p:cNvSpPr/>
              <p:nvPr/>
            </p:nvSpPr>
            <p:spPr bwMode="auto">
              <a:xfrm>
                <a:off x="4603262" y="3474005"/>
                <a:ext cx="208879" cy="121439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円/楕円 493"/>
              <p:cNvSpPr/>
              <p:nvPr/>
            </p:nvSpPr>
            <p:spPr bwMode="auto">
              <a:xfrm>
                <a:off x="4916568" y="3474005"/>
                <a:ext cx="208879" cy="121439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6" name="グループ化 485"/>
            <p:cNvGrpSpPr/>
            <p:nvPr/>
          </p:nvGrpSpPr>
          <p:grpSpPr>
            <a:xfrm rot="10800000">
              <a:off x="4354124" y="3625299"/>
              <a:ext cx="1062736" cy="208746"/>
              <a:chOff x="4062243" y="3192807"/>
              <a:chExt cx="1644613" cy="337847"/>
            </a:xfrm>
            <a:solidFill>
              <a:schemeClr val="tx1"/>
            </a:solidFill>
          </p:grpSpPr>
          <p:sp>
            <p:nvSpPr>
              <p:cNvPr id="491" name="円/楕円 3"/>
              <p:cNvSpPr/>
              <p:nvPr/>
            </p:nvSpPr>
            <p:spPr bwMode="auto">
              <a:xfrm rot="480798">
                <a:off x="4062243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円/楕円 3"/>
              <p:cNvSpPr/>
              <p:nvPr/>
            </p:nvSpPr>
            <p:spPr bwMode="auto">
              <a:xfrm rot="21119202" flipH="1">
                <a:off x="4896766" y="319280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7" name="グループ化 486"/>
            <p:cNvGrpSpPr/>
            <p:nvPr/>
          </p:nvGrpSpPr>
          <p:grpSpPr>
            <a:xfrm>
              <a:off x="4063185" y="2461287"/>
              <a:ext cx="1644613" cy="337847"/>
              <a:chOff x="4062243" y="2461287"/>
              <a:chExt cx="1644613" cy="337847"/>
            </a:xfrm>
            <a:solidFill>
              <a:schemeClr val="tx1"/>
            </a:solidFill>
          </p:grpSpPr>
          <p:sp>
            <p:nvSpPr>
              <p:cNvPr id="489" name="円/楕円 3"/>
              <p:cNvSpPr/>
              <p:nvPr/>
            </p:nvSpPr>
            <p:spPr bwMode="auto">
              <a:xfrm rot="480798">
                <a:off x="4062243" y="246128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円/楕円 3"/>
              <p:cNvSpPr/>
              <p:nvPr/>
            </p:nvSpPr>
            <p:spPr bwMode="auto">
              <a:xfrm rot="21119202" flipH="1">
                <a:off x="4896766" y="2461287"/>
                <a:ext cx="810090" cy="337847"/>
              </a:xfrm>
              <a:custGeom>
                <a:avLst/>
                <a:gdLst>
                  <a:gd name="connsiteX0" fmla="*/ 0 w 945105"/>
                  <a:gd name="connsiteY0" fmla="*/ 112513 h 225025"/>
                  <a:gd name="connsiteX1" fmla="*/ 472553 w 945105"/>
                  <a:gd name="connsiteY1" fmla="*/ 0 h 225025"/>
                  <a:gd name="connsiteX2" fmla="*/ 945106 w 945105"/>
                  <a:gd name="connsiteY2" fmla="*/ 112513 h 225025"/>
                  <a:gd name="connsiteX3" fmla="*/ 472553 w 945105"/>
                  <a:gd name="connsiteY3" fmla="*/ 225026 h 225025"/>
                  <a:gd name="connsiteX4" fmla="*/ 0 w 945105"/>
                  <a:gd name="connsiteY4" fmla="*/ 112513 h 225025"/>
                  <a:gd name="connsiteX0" fmla="*/ 2 w 945108"/>
                  <a:gd name="connsiteY0" fmla="*/ 361433 h 473946"/>
                  <a:gd name="connsiteX1" fmla="*/ 477635 w 945108"/>
                  <a:gd name="connsiteY1" fmla="*/ 0 h 473946"/>
                  <a:gd name="connsiteX2" fmla="*/ 945108 w 945108"/>
                  <a:gd name="connsiteY2" fmla="*/ 361433 h 473946"/>
                  <a:gd name="connsiteX3" fmla="*/ 472555 w 945108"/>
                  <a:gd name="connsiteY3" fmla="*/ 473946 h 473946"/>
                  <a:gd name="connsiteX4" fmla="*/ 2 w 945108"/>
                  <a:gd name="connsiteY4" fmla="*/ 361433 h 473946"/>
                  <a:gd name="connsiteX0" fmla="*/ 383 w 945489"/>
                  <a:gd name="connsiteY0" fmla="*/ 361433 h 372123"/>
                  <a:gd name="connsiteX1" fmla="*/ 478016 w 945489"/>
                  <a:gd name="connsiteY1" fmla="*/ 0 h 372123"/>
                  <a:gd name="connsiteX2" fmla="*/ 945489 w 945489"/>
                  <a:gd name="connsiteY2" fmla="*/ 361433 h 372123"/>
                  <a:gd name="connsiteX3" fmla="*/ 544056 w 945489"/>
                  <a:gd name="connsiteY3" fmla="*/ 194546 h 372123"/>
                  <a:gd name="connsiteX4" fmla="*/ 383 w 945489"/>
                  <a:gd name="connsiteY4" fmla="*/ 361433 h 372123"/>
                  <a:gd name="connsiteX0" fmla="*/ 383 w 945489"/>
                  <a:gd name="connsiteY0" fmla="*/ 361433 h 373893"/>
                  <a:gd name="connsiteX1" fmla="*/ 478016 w 945489"/>
                  <a:gd name="connsiteY1" fmla="*/ 0 h 373893"/>
                  <a:gd name="connsiteX2" fmla="*/ 945489 w 945489"/>
                  <a:gd name="connsiteY2" fmla="*/ 361433 h 373893"/>
                  <a:gd name="connsiteX3" fmla="*/ 544056 w 945489"/>
                  <a:gd name="connsiteY3" fmla="*/ 194546 h 373893"/>
                  <a:gd name="connsiteX4" fmla="*/ 383 w 945489"/>
                  <a:gd name="connsiteY4" fmla="*/ 361433 h 373893"/>
                  <a:gd name="connsiteX0" fmla="*/ 9927 w 955033"/>
                  <a:gd name="connsiteY0" fmla="*/ 361433 h 391038"/>
                  <a:gd name="connsiteX1" fmla="*/ 487560 w 955033"/>
                  <a:gd name="connsiteY1" fmla="*/ 0 h 391038"/>
                  <a:gd name="connsiteX2" fmla="*/ 955033 w 955033"/>
                  <a:gd name="connsiteY2" fmla="*/ 361433 h 391038"/>
                  <a:gd name="connsiteX3" fmla="*/ 553600 w 955033"/>
                  <a:gd name="connsiteY3" fmla="*/ 194546 h 391038"/>
                  <a:gd name="connsiteX4" fmla="*/ 9927 w 955033"/>
                  <a:gd name="connsiteY4" fmla="*/ 361433 h 391038"/>
                  <a:gd name="connsiteX0" fmla="*/ 463 w 945569"/>
                  <a:gd name="connsiteY0" fmla="*/ 361433 h 380478"/>
                  <a:gd name="connsiteX1" fmla="*/ 478096 w 945569"/>
                  <a:gd name="connsiteY1" fmla="*/ 0 h 380478"/>
                  <a:gd name="connsiteX2" fmla="*/ 945569 w 945569"/>
                  <a:gd name="connsiteY2" fmla="*/ 361433 h 380478"/>
                  <a:gd name="connsiteX3" fmla="*/ 550874 w 945569"/>
                  <a:gd name="connsiteY3" fmla="*/ 276600 h 380478"/>
                  <a:gd name="connsiteX4" fmla="*/ 463 w 945569"/>
                  <a:gd name="connsiteY4" fmla="*/ 361433 h 380478"/>
                  <a:gd name="connsiteX0" fmla="*/ 29334 w 974440"/>
                  <a:gd name="connsiteY0" fmla="*/ 361433 h 402533"/>
                  <a:gd name="connsiteX1" fmla="*/ 506967 w 974440"/>
                  <a:gd name="connsiteY1" fmla="*/ 0 h 402533"/>
                  <a:gd name="connsiteX2" fmla="*/ 974440 w 974440"/>
                  <a:gd name="connsiteY2" fmla="*/ 361433 h 402533"/>
                  <a:gd name="connsiteX3" fmla="*/ 579745 w 974440"/>
                  <a:gd name="connsiteY3" fmla="*/ 276600 h 402533"/>
                  <a:gd name="connsiteX4" fmla="*/ 29334 w 974440"/>
                  <a:gd name="connsiteY4" fmla="*/ 361433 h 402533"/>
                  <a:gd name="connsiteX0" fmla="*/ 735 w 945841"/>
                  <a:gd name="connsiteY0" fmla="*/ 361433 h 377997"/>
                  <a:gd name="connsiteX1" fmla="*/ 478368 w 945841"/>
                  <a:gd name="connsiteY1" fmla="*/ 0 h 377997"/>
                  <a:gd name="connsiteX2" fmla="*/ 945841 w 945841"/>
                  <a:gd name="connsiteY2" fmla="*/ 361433 h 377997"/>
                  <a:gd name="connsiteX3" fmla="*/ 571358 w 945841"/>
                  <a:gd name="connsiteY3" fmla="*/ 253156 h 377997"/>
                  <a:gd name="connsiteX4" fmla="*/ 735 w 945841"/>
                  <a:gd name="connsiteY4" fmla="*/ 361433 h 377997"/>
                  <a:gd name="connsiteX0" fmla="*/ 23942 w 969048"/>
                  <a:gd name="connsiteY0" fmla="*/ 361433 h 389789"/>
                  <a:gd name="connsiteX1" fmla="*/ 501575 w 969048"/>
                  <a:gd name="connsiteY1" fmla="*/ 0 h 389789"/>
                  <a:gd name="connsiteX2" fmla="*/ 969048 w 969048"/>
                  <a:gd name="connsiteY2" fmla="*/ 361433 h 389789"/>
                  <a:gd name="connsiteX3" fmla="*/ 594565 w 969048"/>
                  <a:gd name="connsiteY3" fmla="*/ 253156 h 389789"/>
                  <a:gd name="connsiteX4" fmla="*/ 23942 w 969048"/>
                  <a:gd name="connsiteY4" fmla="*/ 361433 h 38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9048" h="389789">
                    <a:moveTo>
                      <a:pt x="23942" y="361433"/>
                    </a:moveTo>
                    <a:cubicBezTo>
                      <a:pt x="-92619" y="248908"/>
                      <a:pt x="240591" y="0"/>
                      <a:pt x="501575" y="0"/>
                    </a:cubicBezTo>
                    <a:cubicBezTo>
                      <a:pt x="762559" y="0"/>
                      <a:pt x="969048" y="299294"/>
                      <a:pt x="969048" y="361433"/>
                    </a:cubicBezTo>
                    <a:cubicBezTo>
                      <a:pt x="969048" y="423572"/>
                      <a:pt x="855549" y="293796"/>
                      <a:pt x="594565" y="253156"/>
                    </a:cubicBezTo>
                    <a:cubicBezTo>
                      <a:pt x="333581" y="212516"/>
                      <a:pt x="140503" y="473958"/>
                      <a:pt x="23942" y="3614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8" name="テキスト ボックス 487"/>
            <p:cNvSpPr txBox="1"/>
            <p:nvPr/>
          </p:nvSpPr>
          <p:spPr>
            <a:xfrm>
              <a:off x="4540201" y="3981457"/>
              <a:ext cx="682829" cy="599835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FadeDown">
                <a:avLst>
                  <a:gd name="adj" fmla="val 22647"/>
                </a:avLst>
              </a:prstTxWarp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必</a:t>
              </a:r>
              <a:r>
                <a:rPr kumimoji="1" lang="en-US" altLang="ja-JP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/>
              </a:r>
              <a:br>
                <a:rPr kumimoji="1" lang="en-US" altLang="ja-JP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</a:br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勝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464923" y="2769101"/>
            <a:ext cx="1494731" cy="1606256"/>
            <a:chOff x="464923" y="2769101"/>
            <a:chExt cx="1494731" cy="1606256"/>
          </a:xfrm>
        </p:grpSpPr>
        <p:grpSp>
          <p:nvGrpSpPr>
            <p:cNvPr id="507" name="グループ化 506"/>
            <p:cNvGrpSpPr/>
            <p:nvPr/>
          </p:nvGrpSpPr>
          <p:grpSpPr>
            <a:xfrm>
              <a:off x="464923" y="2769101"/>
              <a:ext cx="1494731" cy="1606256"/>
              <a:chOff x="3647855" y="2078850"/>
              <a:chExt cx="2475275" cy="2659960"/>
            </a:xfrm>
          </p:grpSpPr>
          <p:sp>
            <p:nvSpPr>
              <p:cNvPr id="508" name="角丸四角形 507"/>
              <p:cNvSpPr/>
              <p:nvPr/>
            </p:nvSpPr>
            <p:spPr bwMode="auto">
              <a:xfrm>
                <a:off x="4412939" y="4423775"/>
                <a:ext cx="945105" cy="315035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円/楕円 508"/>
              <p:cNvSpPr/>
              <p:nvPr/>
            </p:nvSpPr>
            <p:spPr bwMode="auto">
              <a:xfrm>
                <a:off x="3647855" y="2078850"/>
                <a:ext cx="2475275" cy="2565285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円/楕円 509"/>
              <p:cNvSpPr/>
              <p:nvPr/>
            </p:nvSpPr>
            <p:spPr bwMode="auto">
              <a:xfrm>
                <a:off x="3814064" y="2258870"/>
                <a:ext cx="2142855" cy="1665185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1" name="グループ化 510"/>
              <p:cNvGrpSpPr/>
              <p:nvPr/>
            </p:nvGrpSpPr>
            <p:grpSpPr>
              <a:xfrm>
                <a:off x="4203586" y="2630210"/>
                <a:ext cx="1363810" cy="540060"/>
                <a:chOff x="4197258" y="2630210"/>
                <a:chExt cx="1363810" cy="540060"/>
              </a:xfrm>
              <a:solidFill>
                <a:srgbClr val="FF0000"/>
              </a:solidFill>
            </p:grpSpPr>
            <p:sp>
              <p:nvSpPr>
                <p:cNvPr id="536" name="円/楕円 535"/>
                <p:cNvSpPr/>
                <p:nvPr/>
              </p:nvSpPr>
              <p:spPr bwMode="auto">
                <a:xfrm>
                  <a:off x="4197258" y="2630210"/>
                  <a:ext cx="540060" cy="54006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円/楕円 536"/>
                <p:cNvSpPr/>
                <p:nvPr/>
              </p:nvSpPr>
              <p:spPr bwMode="auto">
                <a:xfrm>
                  <a:off x="5021008" y="2630210"/>
                  <a:ext cx="540060" cy="54006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2" name="グループ化 511"/>
              <p:cNvGrpSpPr/>
              <p:nvPr/>
            </p:nvGrpSpPr>
            <p:grpSpPr>
              <a:xfrm rot="10800000">
                <a:off x="3917885" y="3192804"/>
                <a:ext cx="1935213" cy="337847"/>
                <a:chOff x="4062243" y="3192807"/>
                <a:chExt cx="1644613" cy="337847"/>
              </a:xfrm>
              <a:solidFill>
                <a:schemeClr val="tx1"/>
              </a:solidFill>
            </p:grpSpPr>
            <p:sp>
              <p:nvSpPr>
                <p:cNvPr id="534" name="円/楕円 3"/>
                <p:cNvSpPr/>
                <p:nvPr/>
              </p:nvSpPr>
              <p:spPr bwMode="auto">
                <a:xfrm rot="480798">
                  <a:off x="4062243" y="319280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円/楕円 3"/>
                <p:cNvSpPr/>
                <p:nvPr/>
              </p:nvSpPr>
              <p:spPr bwMode="auto">
                <a:xfrm rot="21119202" flipH="1">
                  <a:off x="4896766" y="319280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3" name="グループ化 512"/>
              <p:cNvGrpSpPr/>
              <p:nvPr/>
            </p:nvGrpSpPr>
            <p:grpSpPr>
              <a:xfrm>
                <a:off x="4712678" y="2335838"/>
                <a:ext cx="345627" cy="320850"/>
                <a:chOff x="4721562" y="2335838"/>
                <a:chExt cx="345627" cy="320850"/>
              </a:xfrm>
              <a:solidFill>
                <a:schemeClr val="tx1"/>
              </a:solidFill>
            </p:grpSpPr>
            <p:sp>
              <p:nvSpPr>
                <p:cNvPr id="532" name="円/楕円 3"/>
                <p:cNvSpPr/>
                <p:nvPr/>
              </p:nvSpPr>
              <p:spPr bwMode="auto">
                <a:xfrm rot="2732282">
                  <a:off x="4596409" y="2460991"/>
                  <a:ext cx="320850" cy="70544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円/楕円 3"/>
                <p:cNvSpPr/>
                <p:nvPr/>
              </p:nvSpPr>
              <p:spPr bwMode="auto">
                <a:xfrm rot="18867718" flipH="1">
                  <a:off x="4871492" y="2460991"/>
                  <a:ext cx="320850" cy="70544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4" name="グループ化 513"/>
              <p:cNvGrpSpPr/>
              <p:nvPr/>
            </p:nvGrpSpPr>
            <p:grpSpPr>
              <a:xfrm>
                <a:off x="3886830" y="3654988"/>
                <a:ext cx="928910" cy="882835"/>
                <a:chOff x="3886830" y="3654988"/>
                <a:chExt cx="928910" cy="882835"/>
              </a:xfrm>
              <a:solidFill>
                <a:srgbClr val="CC9900"/>
              </a:solidFill>
            </p:grpSpPr>
            <p:sp>
              <p:nvSpPr>
                <p:cNvPr id="529" name="円/楕円 17"/>
                <p:cNvSpPr/>
                <p:nvPr/>
              </p:nvSpPr>
              <p:spPr bwMode="auto">
                <a:xfrm>
                  <a:off x="4339318" y="3959836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円/楕円 17"/>
                <p:cNvSpPr/>
                <p:nvPr/>
              </p:nvSpPr>
              <p:spPr bwMode="auto">
                <a:xfrm>
                  <a:off x="4123637" y="3807412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円/楕円 17"/>
                <p:cNvSpPr/>
                <p:nvPr/>
              </p:nvSpPr>
              <p:spPr bwMode="auto">
                <a:xfrm>
                  <a:off x="3886830" y="3654988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円/楕円 17"/>
                <p:cNvSpPr/>
                <p:nvPr/>
              </p:nvSpPr>
              <p:spPr bwMode="auto">
                <a:xfrm>
                  <a:off x="4651342" y="3997755"/>
                  <a:ext cx="164398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5" name="グループ化 514"/>
              <p:cNvGrpSpPr/>
              <p:nvPr/>
            </p:nvGrpSpPr>
            <p:grpSpPr>
              <a:xfrm flipH="1">
                <a:off x="4979002" y="3658298"/>
                <a:ext cx="928921" cy="879525"/>
                <a:chOff x="3886830" y="3654988"/>
                <a:chExt cx="928921" cy="879525"/>
              </a:xfrm>
              <a:solidFill>
                <a:srgbClr val="CC9900"/>
              </a:solidFill>
            </p:grpSpPr>
            <p:sp>
              <p:nvSpPr>
                <p:cNvPr id="526" name="円/楕円 17"/>
                <p:cNvSpPr/>
                <p:nvPr/>
              </p:nvSpPr>
              <p:spPr bwMode="auto">
                <a:xfrm>
                  <a:off x="4339318" y="3959836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円/楕円 17"/>
                <p:cNvSpPr/>
                <p:nvPr/>
              </p:nvSpPr>
              <p:spPr bwMode="auto">
                <a:xfrm>
                  <a:off x="4123637" y="3807412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円/楕円 17"/>
                <p:cNvSpPr/>
                <p:nvPr/>
              </p:nvSpPr>
              <p:spPr bwMode="auto">
                <a:xfrm>
                  <a:off x="3886830" y="3654988"/>
                  <a:ext cx="164398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円/楕円 17"/>
                <p:cNvSpPr/>
                <p:nvPr/>
              </p:nvSpPr>
              <p:spPr bwMode="auto">
                <a:xfrm>
                  <a:off x="4651353" y="3994445"/>
                  <a:ext cx="164398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6" name="グループ化 515"/>
              <p:cNvGrpSpPr/>
              <p:nvPr/>
            </p:nvGrpSpPr>
            <p:grpSpPr>
              <a:xfrm>
                <a:off x="4624399" y="3474005"/>
                <a:ext cx="522185" cy="121439"/>
                <a:chOff x="4603262" y="3474005"/>
                <a:chExt cx="522185" cy="121439"/>
              </a:xfrm>
              <a:solidFill>
                <a:schemeClr val="tx1"/>
              </a:solidFill>
            </p:grpSpPr>
            <p:sp>
              <p:nvSpPr>
                <p:cNvPr id="524" name="円/楕円 523"/>
                <p:cNvSpPr/>
                <p:nvPr/>
              </p:nvSpPr>
              <p:spPr bwMode="auto">
                <a:xfrm>
                  <a:off x="4603262" y="3474005"/>
                  <a:ext cx="208879" cy="121439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円/楕円 524"/>
                <p:cNvSpPr/>
                <p:nvPr/>
              </p:nvSpPr>
              <p:spPr bwMode="auto">
                <a:xfrm>
                  <a:off x="4916568" y="3474005"/>
                  <a:ext cx="208879" cy="121439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7" name="グループ化 516"/>
              <p:cNvGrpSpPr/>
              <p:nvPr/>
            </p:nvGrpSpPr>
            <p:grpSpPr>
              <a:xfrm rot="10800000">
                <a:off x="4354124" y="3625299"/>
                <a:ext cx="1062736" cy="208746"/>
                <a:chOff x="4062243" y="3192807"/>
                <a:chExt cx="1644613" cy="337847"/>
              </a:xfrm>
              <a:solidFill>
                <a:schemeClr val="tx1"/>
              </a:solidFill>
            </p:grpSpPr>
            <p:sp>
              <p:nvSpPr>
                <p:cNvPr id="522" name="円/楕円 3"/>
                <p:cNvSpPr/>
                <p:nvPr/>
              </p:nvSpPr>
              <p:spPr bwMode="auto">
                <a:xfrm rot="480798">
                  <a:off x="4062243" y="319280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円/楕円 3"/>
                <p:cNvSpPr/>
                <p:nvPr/>
              </p:nvSpPr>
              <p:spPr bwMode="auto">
                <a:xfrm rot="21119202" flipH="1">
                  <a:off x="4896766" y="319280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8" name="グループ化 517"/>
              <p:cNvGrpSpPr/>
              <p:nvPr/>
            </p:nvGrpSpPr>
            <p:grpSpPr>
              <a:xfrm>
                <a:off x="4063185" y="2461287"/>
                <a:ext cx="1644613" cy="337847"/>
                <a:chOff x="4062243" y="2461287"/>
                <a:chExt cx="1644613" cy="337847"/>
              </a:xfrm>
              <a:solidFill>
                <a:schemeClr val="tx1"/>
              </a:solidFill>
            </p:grpSpPr>
            <p:sp>
              <p:nvSpPr>
                <p:cNvPr id="520" name="円/楕円 3"/>
                <p:cNvSpPr/>
                <p:nvPr/>
              </p:nvSpPr>
              <p:spPr bwMode="auto">
                <a:xfrm rot="480798">
                  <a:off x="4062243" y="246128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円/楕円 3"/>
                <p:cNvSpPr/>
                <p:nvPr/>
              </p:nvSpPr>
              <p:spPr bwMode="auto">
                <a:xfrm rot="21119202" flipH="1">
                  <a:off x="4896766" y="246128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" name="円/楕円 27"/>
            <p:cNvSpPr/>
            <p:nvPr/>
          </p:nvSpPr>
          <p:spPr bwMode="auto">
            <a:xfrm>
              <a:off x="851505" y="3155557"/>
              <a:ext cx="225025" cy="22502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円/楕円 539"/>
            <p:cNvSpPr/>
            <p:nvPr/>
          </p:nvSpPr>
          <p:spPr bwMode="auto">
            <a:xfrm>
              <a:off x="1344265" y="3155557"/>
              <a:ext cx="225025" cy="22502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7952021" y="4981656"/>
            <a:ext cx="1481861" cy="1327872"/>
            <a:chOff x="7952021" y="4981656"/>
            <a:chExt cx="1481861" cy="1327872"/>
          </a:xfrm>
        </p:grpSpPr>
        <p:grpSp>
          <p:nvGrpSpPr>
            <p:cNvPr id="559" name="グループ化 558"/>
            <p:cNvGrpSpPr/>
            <p:nvPr/>
          </p:nvGrpSpPr>
          <p:grpSpPr>
            <a:xfrm rot="20683075">
              <a:off x="8666848" y="5466275"/>
              <a:ext cx="767034" cy="843253"/>
              <a:chOff x="6168135" y="1008834"/>
              <a:chExt cx="1305167" cy="1434860"/>
            </a:xfrm>
          </p:grpSpPr>
          <p:grpSp>
            <p:nvGrpSpPr>
              <p:cNvPr id="560" name="グループ化 559"/>
              <p:cNvGrpSpPr/>
              <p:nvPr/>
            </p:nvGrpSpPr>
            <p:grpSpPr>
              <a:xfrm>
                <a:off x="6168135" y="1008834"/>
                <a:ext cx="1305167" cy="1434860"/>
                <a:chOff x="577903" y="4869160"/>
                <a:chExt cx="1305167" cy="1434860"/>
              </a:xfrm>
            </p:grpSpPr>
            <p:sp>
              <p:nvSpPr>
                <p:cNvPr id="562" name="円/楕円 196"/>
                <p:cNvSpPr/>
                <p:nvPr/>
              </p:nvSpPr>
              <p:spPr bwMode="auto">
                <a:xfrm>
                  <a:off x="577903" y="4869160"/>
                  <a:ext cx="1305167" cy="1434860"/>
                </a:xfrm>
                <a:custGeom>
                  <a:avLst/>
                  <a:gdLst>
                    <a:gd name="connsiteX0" fmla="*/ 0 w 1305145"/>
                    <a:gd name="connsiteY0" fmla="*/ 677344 h 1354688"/>
                    <a:gd name="connsiteX1" fmla="*/ 652573 w 1305145"/>
                    <a:gd name="connsiteY1" fmla="*/ 0 h 1354688"/>
                    <a:gd name="connsiteX2" fmla="*/ 1305146 w 1305145"/>
                    <a:gd name="connsiteY2" fmla="*/ 677344 h 1354688"/>
                    <a:gd name="connsiteX3" fmla="*/ 652573 w 1305145"/>
                    <a:gd name="connsiteY3" fmla="*/ 1354688 h 1354688"/>
                    <a:gd name="connsiteX4" fmla="*/ 0 w 1305145"/>
                    <a:gd name="connsiteY4" fmla="*/ 677344 h 1354688"/>
                    <a:gd name="connsiteX0" fmla="*/ 4 w 1305150"/>
                    <a:gd name="connsiteY0" fmla="*/ 677344 h 1204828"/>
                    <a:gd name="connsiteX1" fmla="*/ 652577 w 1305150"/>
                    <a:gd name="connsiteY1" fmla="*/ 0 h 1204828"/>
                    <a:gd name="connsiteX2" fmla="*/ 1305150 w 1305150"/>
                    <a:gd name="connsiteY2" fmla="*/ 677344 h 1204828"/>
                    <a:gd name="connsiteX3" fmla="*/ 660197 w 1305150"/>
                    <a:gd name="connsiteY3" fmla="*/ 1204828 h 1204828"/>
                    <a:gd name="connsiteX4" fmla="*/ 4 w 1305150"/>
                    <a:gd name="connsiteY4" fmla="*/ 677344 h 1204828"/>
                    <a:gd name="connsiteX0" fmla="*/ 1528 w 1306674"/>
                    <a:gd name="connsiteY0" fmla="*/ 677344 h 1204828"/>
                    <a:gd name="connsiteX1" fmla="*/ 654101 w 1306674"/>
                    <a:gd name="connsiteY1" fmla="*/ 0 h 1204828"/>
                    <a:gd name="connsiteX2" fmla="*/ 1306674 w 1306674"/>
                    <a:gd name="connsiteY2" fmla="*/ 677344 h 1204828"/>
                    <a:gd name="connsiteX3" fmla="*/ 661721 w 1306674"/>
                    <a:gd name="connsiteY3" fmla="*/ 1204828 h 1204828"/>
                    <a:gd name="connsiteX4" fmla="*/ 1528 w 1306674"/>
                    <a:gd name="connsiteY4" fmla="*/ 677344 h 1204828"/>
                    <a:gd name="connsiteX0" fmla="*/ 12 w 1305158"/>
                    <a:gd name="connsiteY0" fmla="*/ 811964 h 1339448"/>
                    <a:gd name="connsiteX1" fmla="*/ 647505 w 1305158"/>
                    <a:gd name="connsiteY1" fmla="*/ 0 h 1339448"/>
                    <a:gd name="connsiteX2" fmla="*/ 1305158 w 1305158"/>
                    <a:gd name="connsiteY2" fmla="*/ 811964 h 1339448"/>
                    <a:gd name="connsiteX3" fmla="*/ 660205 w 1305158"/>
                    <a:gd name="connsiteY3" fmla="*/ 1339448 h 1339448"/>
                    <a:gd name="connsiteX4" fmla="*/ 12 w 1305158"/>
                    <a:gd name="connsiteY4" fmla="*/ 811964 h 1339448"/>
                    <a:gd name="connsiteX0" fmla="*/ 21 w 1305167"/>
                    <a:gd name="connsiteY0" fmla="*/ 811964 h 1339448"/>
                    <a:gd name="connsiteX1" fmla="*/ 647514 w 1305167"/>
                    <a:gd name="connsiteY1" fmla="*/ 0 h 1339448"/>
                    <a:gd name="connsiteX2" fmla="*/ 1305167 w 1305167"/>
                    <a:gd name="connsiteY2" fmla="*/ 811964 h 1339448"/>
                    <a:gd name="connsiteX3" fmla="*/ 660214 w 1305167"/>
                    <a:gd name="connsiteY3" fmla="*/ 1339448 h 1339448"/>
                    <a:gd name="connsiteX4" fmla="*/ 21 w 1305167"/>
                    <a:gd name="connsiteY4" fmla="*/ 811964 h 1339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5167" h="1339448">
                      <a:moveTo>
                        <a:pt x="21" y="811964"/>
                      </a:moveTo>
                      <a:cubicBezTo>
                        <a:pt x="2984" y="408383"/>
                        <a:pt x="287108" y="0"/>
                        <a:pt x="647514" y="0"/>
                      </a:cubicBezTo>
                      <a:cubicBezTo>
                        <a:pt x="1007920" y="0"/>
                        <a:pt x="1305167" y="437877"/>
                        <a:pt x="1305167" y="811964"/>
                      </a:cubicBezTo>
                      <a:cubicBezTo>
                        <a:pt x="1305167" y="1186051"/>
                        <a:pt x="1020620" y="1339448"/>
                        <a:pt x="660214" y="1339448"/>
                      </a:cubicBezTo>
                      <a:cubicBezTo>
                        <a:pt x="299808" y="1339448"/>
                        <a:pt x="-2942" y="1215545"/>
                        <a:pt x="21" y="81196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70C0"/>
                    </a:gs>
                    <a:gs pos="0">
                      <a:srgbClr val="00B0F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円/楕円 196"/>
                <p:cNvSpPr/>
                <p:nvPr/>
              </p:nvSpPr>
              <p:spPr bwMode="auto">
                <a:xfrm>
                  <a:off x="721620" y="4945106"/>
                  <a:ext cx="1017744" cy="749585"/>
                </a:xfrm>
                <a:custGeom>
                  <a:avLst/>
                  <a:gdLst>
                    <a:gd name="connsiteX0" fmla="*/ 0 w 1305145"/>
                    <a:gd name="connsiteY0" fmla="*/ 677344 h 1354688"/>
                    <a:gd name="connsiteX1" fmla="*/ 652573 w 1305145"/>
                    <a:gd name="connsiteY1" fmla="*/ 0 h 1354688"/>
                    <a:gd name="connsiteX2" fmla="*/ 1305146 w 1305145"/>
                    <a:gd name="connsiteY2" fmla="*/ 677344 h 1354688"/>
                    <a:gd name="connsiteX3" fmla="*/ 652573 w 1305145"/>
                    <a:gd name="connsiteY3" fmla="*/ 1354688 h 1354688"/>
                    <a:gd name="connsiteX4" fmla="*/ 0 w 1305145"/>
                    <a:gd name="connsiteY4" fmla="*/ 677344 h 1354688"/>
                    <a:gd name="connsiteX0" fmla="*/ 4 w 1305150"/>
                    <a:gd name="connsiteY0" fmla="*/ 677344 h 1204828"/>
                    <a:gd name="connsiteX1" fmla="*/ 652577 w 1305150"/>
                    <a:gd name="connsiteY1" fmla="*/ 0 h 1204828"/>
                    <a:gd name="connsiteX2" fmla="*/ 1305150 w 1305150"/>
                    <a:gd name="connsiteY2" fmla="*/ 677344 h 1204828"/>
                    <a:gd name="connsiteX3" fmla="*/ 660197 w 1305150"/>
                    <a:gd name="connsiteY3" fmla="*/ 1204828 h 1204828"/>
                    <a:gd name="connsiteX4" fmla="*/ 4 w 1305150"/>
                    <a:gd name="connsiteY4" fmla="*/ 677344 h 1204828"/>
                    <a:gd name="connsiteX0" fmla="*/ 1528 w 1306674"/>
                    <a:gd name="connsiteY0" fmla="*/ 677344 h 1204828"/>
                    <a:gd name="connsiteX1" fmla="*/ 654101 w 1306674"/>
                    <a:gd name="connsiteY1" fmla="*/ 0 h 1204828"/>
                    <a:gd name="connsiteX2" fmla="*/ 1306674 w 1306674"/>
                    <a:gd name="connsiteY2" fmla="*/ 677344 h 1204828"/>
                    <a:gd name="connsiteX3" fmla="*/ 661721 w 1306674"/>
                    <a:gd name="connsiteY3" fmla="*/ 1204828 h 1204828"/>
                    <a:gd name="connsiteX4" fmla="*/ 1528 w 1306674"/>
                    <a:gd name="connsiteY4" fmla="*/ 677344 h 1204828"/>
                    <a:gd name="connsiteX0" fmla="*/ 12 w 1305158"/>
                    <a:gd name="connsiteY0" fmla="*/ 811964 h 1339448"/>
                    <a:gd name="connsiteX1" fmla="*/ 647505 w 1305158"/>
                    <a:gd name="connsiteY1" fmla="*/ 0 h 1339448"/>
                    <a:gd name="connsiteX2" fmla="*/ 1305158 w 1305158"/>
                    <a:gd name="connsiteY2" fmla="*/ 811964 h 1339448"/>
                    <a:gd name="connsiteX3" fmla="*/ 660205 w 1305158"/>
                    <a:gd name="connsiteY3" fmla="*/ 1339448 h 1339448"/>
                    <a:gd name="connsiteX4" fmla="*/ 12 w 1305158"/>
                    <a:gd name="connsiteY4" fmla="*/ 811964 h 1339448"/>
                    <a:gd name="connsiteX0" fmla="*/ 21 w 1305167"/>
                    <a:gd name="connsiteY0" fmla="*/ 811964 h 1339448"/>
                    <a:gd name="connsiteX1" fmla="*/ 647514 w 1305167"/>
                    <a:gd name="connsiteY1" fmla="*/ 0 h 1339448"/>
                    <a:gd name="connsiteX2" fmla="*/ 1305167 w 1305167"/>
                    <a:gd name="connsiteY2" fmla="*/ 811964 h 1339448"/>
                    <a:gd name="connsiteX3" fmla="*/ 660214 w 1305167"/>
                    <a:gd name="connsiteY3" fmla="*/ 1339448 h 1339448"/>
                    <a:gd name="connsiteX4" fmla="*/ 21 w 1305167"/>
                    <a:gd name="connsiteY4" fmla="*/ 811964 h 1339448"/>
                    <a:gd name="connsiteX0" fmla="*/ 12 w 1305158"/>
                    <a:gd name="connsiteY0" fmla="*/ 868738 h 1396222"/>
                    <a:gd name="connsiteX1" fmla="*/ 647505 w 1305158"/>
                    <a:gd name="connsiteY1" fmla="*/ 0 h 1396222"/>
                    <a:gd name="connsiteX2" fmla="*/ 1305158 w 1305158"/>
                    <a:gd name="connsiteY2" fmla="*/ 868738 h 1396222"/>
                    <a:gd name="connsiteX3" fmla="*/ 660205 w 1305158"/>
                    <a:gd name="connsiteY3" fmla="*/ 1396222 h 1396222"/>
                    <a:gd name="connsiteX4" fmla="*/ 12 w 1305158"/>
                    <a:gd name="connsiteY4" fmla="*/ 868738 h 1396222"/>
                    <a:gd name="connsiteX0" fmla="*/ 12 w 1305158"/>
                    <a:gd name="connsiteY0" fmla="*/ 868738 h 1396222"/>
                    <a:gd name="connsiteX1" fmla="*/ 647505 w 1305158"/>
                    <a:gd name="connsiteY1" fmla="*/ 0 h 1396222"/>
                    <a:gd name="connsiteX2" fmla="*/ 1305158 w 1305158"/>
                    <a:gd name="connsiteY2" fmla="*/ 868738 h 1396222"/>
                    <a:gd name="connsiteX3" fmla="*/ 660205 w 1305158"/>
                    <a:gd name="connsiteY3" fmla="*/ 1396222 h 1396222"/>
                    <a:gd name="connsiteX4" fmla="*/ 12 w 1305158"/>
                    <a:gd name="connsiteY4" fmla="*/ 868738 h 1396222"/>
                    <a:gd name="connsiteX0" fmla="*/ 12 w 1305158"/>
                    <a:gd name="connsiteY0" fmla="*/ 868738 h 1396222"/>
                    <a:gd name="connsiteX1" fmla="*/ 647505 w 1305158"/>
                    <a:gd name="connsiteY1" fmla="*/ 0 h 1396222"/>
                    <a:gd name="connsiteX2" fmla="*/ 1305158 w 1305158"/>
                    <a:gd name="connsiteY2" fmla="*/ 868738 h 1396222"/>
                    <a:gd name="connsiteX3" fmla="*/ 660205 w 1305158"/>
                    <a:gd name="connsiteY3" fmla="*/ 1396222 h 1396222"/>
                    <a:gd name="connsiteX4" fmla="*/ 12 w 1305158"/>
                    <a:gd name="connsiteY4" fmla="*/ 868738 h 139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5158" h="1396222">
                      <a:moveTo>
                        <a:pt x="12" y="868738"/>
                      </a:moveTo>
                      <a:cubicBezTo>
                        <a:pt x="-2105" y="475176"/>
                        <a:pt x="287099" y="0"/>
                        <a:pt x="647505" y="0"/>
                      </a:cubicBezTo>
                      <a:cubicBezTo>
                        <a:pt x="1007911" y="0"/>
                        <a:pt x="1305158" y="494651"/>
                        <a:pt x="1305158" y="868738"/>
                      </a:cubicBezTo>
                      <a:cubicBezTo>
                        <a:pt x="1305158" y="1242825"/>
                        <a:pt x="1020611" y="1396222"/>
                        <a:pt x="660205" y="1396222"/>
                      </a:cubicBezTo>
                      <a:cubicBezTo>
                        <a:pt x="299799" y="1396222"/>
                        <a:pt x="2129" y="1262300"/>
                        <a:pt x="12" y="868738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アーチ 563"/>
                <p:cNvSpPr/>
                <p:nvPr/>
              </p:nvSpPr>
              <p:spPr bwMode="auto">
                <a:xfrm rot="900000">
                  <a:off x="793084" y="5041273"/>
                  <a:ext cx="343779" cy="270030"/>
                </a:xfrm>
                <a:prstGeom prst="blockArc">
                  <a:avLst>
                    <a:gd name="adj1" fmla="val 11894464"/>
                    <a:gd name="adj2" fmla="val 20527170"/>
                    <a:gd name="adj3" fmla="val 22297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アーチ 564"/>
                <p:cNvSpPr/>
                <p:nvPr/>
              </p:nvSpPr>
              <p:spPr bwMode="auto">
                <a:xfrm rot="20700000" flipH="1">
                  <a:off x="1289129" y="5041273"/>
                  <a:ext cx="343779" cy="270030"/>
                </a:xfrm>
                <a:prstGeom prst="blockArc">
                  <a:avLst>
                    <a:gd name="adj1" fmla="val 11894464"/>
                    <a:gd name="adj2" fmla="val 20527170"/>
                    <a:gd name="adj3" fmla="val 22297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円/楕円 565"/>
                <p:cNvSpPr/>
                <p:nvPr/>
              </p:nvSpPr>
              <p:spPr bwMode="auto">
                <a:xfrm>
                  <a:off x="793506" y="5176288"/>
                  <a:ext cx="367947" cy="367947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円/楕円 566"/>
                <p:cNvSpPr/>
                <p:nvPr/>
              </p:nvSpPr>
              <p:spPr bwMode="auto">
                <a:xfrm>
                  <a:off x="1277360" y="5176288"/>
                  <a:ext cx="367947" cy="367947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円/楕円 567"/>
                <p:cNvSpPr/>
                <p:nvPr/>
              </p:nvSpPr>
              <p:spPr bwMode="auto">
                <a:xfrm>
                  <a:off x="869705" y="5252487"/>
                  <a:ext cx="215547" cy="21554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9" name="グループ化 568"/>
                <p:cNvGrpSpPr/>
                <p:nvPr/>
              </p:nvGrpSpPr>
              <p:grpSpPr>
                <a:xfrm>
                  <a:off x="693886" y="5668736"/>
                  <a:ext cx="410141" cy="595580"/>
                  <a:chOff x="693886" y="5668736"/>
                  <a:chExt cx="410141" cy="595580"/>
                </a:xfrm>
              </p:grpSpPr>
              <p:sp>
                <p:nvSpPr>
                  <p:cNvPr id="577" name="月 576"/>
                  <p:cNvSpPr/>
                  <p:nvPr/>
                </p:nvSpPr>
                <p:spPr bwMode="auto">
                  <a:xfrm>
                    <a:off x="964973" y="5724256"/>
                    <a:ext cx="139054" cy="540060"/>
                  </a:xfrm>
                  <a:prstGeom prst="moon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8" name="月 577"/>
                  <p:cNvSpPr/>
                  <p:nvPr/>
                </p:nvSpPr>
                <p:spPr bwMode="auto">
                  <a:xfrm>
                    <a:off x="822740" y="5694691"/>
                    <a:ext cx="107931" cy="524619"/>
                  </a:xfrm>
                  <a:prstGeom prst="moon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月 578"/>
                  <p:cNvSpPr/>
                  <p:nvPr/>
                </p:nvSpPr>
                <p:spPr bwMode="auto">
                  <a:xfrm>
                    <a:off x="693886" y="5668736"/>
                    <a:ext cx="107931" cy="460564"/>
                  </a:xfrm>
                  <a:prstGeom prst="moon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0" name="グループ化 569"/>
                <p:cNvGrpSpPr/>
                <p:nvPr/>
              </p:nvGrpSpPr>
              <p:grpSpPr>
                <a:xfrm flipH="1">
                  <a:off x="1354225" y="5668736"/>
                  <a:ext cx="410141" cy="595580"/>
                  <a:chOff x="693886" y="5668736"/>
                  <a:chExt cx="410141" cy="595580"/>
                </a:xfrm>
              </p:grpSpPr>
              <p:sp>
                <p:nvSpPr>
                  <p:cNvPr id="574" name="月 573"/>
                  <p:cNvSpPr/>
                  <p:nvPr/>
                </p:nvSpPr>
                <p:spPr bwMode="auto">
                  <a:xfrm>
                    <a:off x="964973" y="5724256"/>
                    <a:ext cx="139054" cy="540060"/>
                  </a:xfrm>
                  <a:prstGeom prst="moon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月 574"/>
                  <p:cNvSpPr/>
                  <p:nvPr/>
                </p:nvSpPr>
                <p:spPr bwMode="auto">
                  <a:xfrm>
                    <a:off x="822740" y="5694691"/>
                    <a:ext cx="107931" cy="524619"/>
                  </a:xfrm>
                  <a:prstGeom prst="moon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月 575"/>
                  <p:cNvSpPr/>
                  <p:nvPr/>
                </p:nvSpPr>
                <p:spPr bwMode="auto">
                  <a:xfrm>
                    <a:off x="693886" y="5668736"/>
                    <a:ext cx="107931" cy="460564"/>
                  </a:xfrm>
                  <a:prstGeom prst="moon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71" name="月 570"/>
                <p:cNvSpPr/>
                <p:nvPr/>
              </p:nvSpPr>
              <p:spPr bwMode="auto">
                <a:xfrm rot="17100000">
                  <a:off x="1325464" y="5467788"/>
                  <a:ext cx="149719" cy="272680"/>
                </a:xfrm>
                <a:prstGeom prst="moon">
                  <a:avLst>
                    <a:gd name="adj" fmla="val 62973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月 571"/>
                <p:cNvSpPr/>
                <p:nvPr/>
              </p:nvSpPr>
              <p:spPr bwMode="auto">
                <a:xfrm rot="4500000" flipH="1">
                  <a:off x="980667" y="5467788"/>
                  <a:ext cx="149719" cy="272680"/>
                </a:xfrm>
                <a:prstGeom prst="moon">
                  <a:avLst>
                    <a:gd name="adj" fmla="val 62973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円/楕円 572"/>
                <p:cNvSpPr/>
                <p:nvPr/>
              </p:nvSpPr>
              <p:spPr bwMode="auto">
                <a:xfrm>
                  <a:off x="1353575" y="5252487"/>
                  <a:ext cx="215547" cy="21554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1" name="円/楕円 560"/>
              <p:cNvSpPr/>
              <p:nvPr/>
            </p:nvSpPr>
            <p:spPr bwMode="auto">
              <a:xfrm>
                <a:off x="6756183" y="1875824"/>
                <a:ext cx="132032" cy="53141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0" name="グループ化 579"/>
            <p:cNvGrpSpPr/>
            <p:nvPr/>
          </p:nvGrpSpPr>
          <p:grpSpPr>
            <a:xfrm rot="1977764">
              <a:off x="7952021" y="5442898"/>
              <a:ext cx="767034" cy="843253"/>
              <a:chOff x="6168135" y="1008834"/>
              <a:chExt cx="1305167" cy="1434860"/>
            </a:xfrm>
          </p:grpSpPr>
          <p:grpSp>
            <p:nvGrpSpPr>
              <p:cNvPr id="581" name="グループ化 580"/>
              <p:cNvGrpSpPr/>
              <p:nvPr/>
            </p:nvGrpSpPr>
            <p:grpSpPr>
              <a:xfrm>
                <a:off x="6168135" y="1008834"/>
                <a:ext cx="1305167" cy="1434860"/>
                <a:chOff x="577903" y="4869160"/>
                <a:chExt cx="1305167" cy="1434860"/>
              </a:xfrm>
            </p:grpSpPr>
            <p:sp>
              <p:nvSpPr>
                <p:cNvPr id="583" name="円/楕円 196"/>
                <p:cNvSpPr/>
                <p:nvPr/>
              </p:nvSpPr>
              <p:spPr bwMode="auto">
                <a:xfrm>
                  <a:off x="577903" y="4869160"/>
                  <a:ext cx="1305167" cy="1434860"/>
                </a:xfrm>
                <a:custGeom>
                  <a:avLst/>
                  <a:gdLst>
                    <a:gd name="connsiteX0" fmla="*/ 0 w 1305145"/>
                    <a:gd name="connsiteY0" fmla="*/ 677344 h 1354688"/>
                    <a:gd name="connsiteX1" fmla="*/ 652573 w 1305145"/>
                    <a:gd name="connsiteY1" fmla="*/ 0 h 1354688"/>
                    <a:gd name="connsiteX2" fmla="*/ 1305146 w 1305145"/>
                    <a:gd name="connsiteY2" fmla="*/ 677344 h 1354688"/>
                    <a:gd name="connsiteX3" fmla="*/ 652573 w 1305145"/>
                    <a:gd name="connsiteY3" fmla="*/ 1354688 h 1354688"/>
                    <a:gd name="connsiteX4" fmla="*/ 0 w 1305145"/>
                    <a:gd name="connsiteY4" fmla="*/ 677344 h 1354688"/>
                    <a:gd name="connsiteX0" fmla="*/ 4 w 1305150"/>
                    <a:gd name="connsiteY0" fmla="*/ 677344 h 1204828"/>
                    <a:gd name="connsiteX1" fmla="*/ 652577 w 1305150"/>
                    <a:gd name="connsiteY1" fmla="*/ 0 h 1204828"/>
                    <a:gd name="connsiteX2" fmla="*/ 1305150 w 1305150"/>
                    <a:gd name="connsiteY2" fmla="*/ 677344 h 1204828"/>
                    <a:gd name="connsiteX3" fmla="*/ 660197 w 1305150"/>
                    <a:gd name="connsiteY3" fmla="*/ 1204828 h 1204828"/>
                    <a:gd name="connsiteX4" fmla="*/ 4 w 1305150"/>
                    <a:gd name="connsiteY4" fmla="*/ 677344 h 1204828"/>
                    <a:gd name="connsiteX0" fmla="*/ 1528 w 1306674"/>
                    <a:gd name="connsiteY0" fmla="*/ 677344 h 1204828"/>
                    <a:gd name="connsiteX1" fmla="*/ 654101 w 1306674"/>
                    <a:gd name="connsiteY1" fmla="*/ 0 h 1204828"/>
                    <a:gd name="connsiteX2" fmla="*/ 1306674 w 1306674"/>
                    <a:gd name="connsiteY2" fmla="*/ 677344 h 1204828"/>
                    <a:gd name="connsiteX3" fmla="*/ 661721 w 1306674"/>
                    <a:gd name="connsiteY3" fmla="*/ 1204828 h 1204828"/>
                    <a:gd name="connsiteX4" fmla="*/ 1528 w 1306674"/>
                    <a:gd name="connsiteY4" fmla="*/ 677344 h 1204828"/>
                    <a:gd name="connsiteX0" fmla="*/ 12 w 1305158"/>
                    <a:gd name="connsiteY0" fmla="*/ 811964 h 1339448"/>
                    <a:gd name="connsiteX1" fmla="*/ 647505 w 1305158"/>
                    <a:gd name="connsiteY1" fmla="*/ 0 h 1339448"/>
                    <a:gd name="connsiteX2" fmla="*/ 1305158 w 1305158"/>
                    <a:gd name="connsiteY2" fmla="*/ 811964 h 1339448"/>
                    <a:gd name="connsiteX3" fmla="*/ 660205 w 1305158"/>
                    <a:gd name="connsiteY3" fmla="*/ 1339448 h 1339448"/>
                    <a:gd name="connsiteX4" fmla="*/ 12 w 1305158"/>
                    <a:gd name="connsiteY4" fmla="*/ 811964 h 1339448"/>
                    <a:gd name="connsiteX0" fmla="*/ 21 w 1305167"/>
                    <a:gd name="connsiteY0" fmla="*/ 811964 h 1339448"/>
                    <a:gd name="connsiteX1" fmla="*/ 647514 w 1305167"/>
                    <a:gd name="connsiteY1" fmla="*/ 0 h 1339448"/>
                    <a:gd name="connsiteX2" fmla="*/ 1305167 w 1305167"/>
                    <a:gd name="connsiteY2" fmla="*/ 811964 h 1339448"/>
                    <a:gd name="connsiteX3" fmla="*/ 660214 w 1305167"/>
                    <a:gd name="connsiteY3" fmla="*/ 1339448 h 1339448"/>
                    <a:gd name="connsiteX4" fmla="*/ 21 w 1305167"/>
                    <a:gd name="connsiteY4" fmla="*/ 811964 h 1339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5167" h="1339448">
                      <a:moveTo>
                        <a:pt x="21" y="811964"/>
                      </a:moveTo>
                      <a:cubicBezTo>
                        <a:pt x="2984" y="408383"/>
                        <a:pt x="287108" y="0"/>
                        <a:pt x="647514" y="0"/>
                      </a:cubicBezTo>
                      <a:cubicBezTo>
                        <a:pt x="1007920" y="0"/>
                        <a:pt x="1305167" y="437877"/>
                        <a:pt x="1305167" y="811964"/>
                      </a:cubicBezTo>
                      <a:cubicBezTo>
                        <a:pt x="1305167" y="1186051"/>
                        <a:pt x="1020620" y="1339448"/>
                        <a:pt x="660214" y="1339448"/>
                      </a:cubicBezTo>
                      <a:cubicBezTo>
                        <a:pt x="299808" y="1339448"/>
                        <a:pt x="-2942" y="1215545"/>
                        <a:pt x="21" y="81196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95700">
                      <a:srgbClr val="FF777A"/>
                    </a:gs>
                    <a:gs pos="100000">
                      <a:srgbClr val="FF7C80"/>
                    </a:gs>
                    <a:gs pos="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円/楕円 196"/>
                <p:cNvSpPr/>
                <p:nvPr/>
              </p:nvSpPr>
              <p:spPr bwMode="auto">
                <a:xfrm>
                  <a:off x="721620" y="4945106"/>
                  <a:ext cx="1017744" cy="749585"/>
                </a:xfrm>
                <a:custGeom>
                  <a:avLst/>
                  <a:gdLst>
                    <a:gd name="connsiteX0" fmla="*/ 0 w 1305145"/>
                    <a:gd name="connsiteY0" fmla="*/ 677344 h 1354688"/>
                    <a:gd name="connsiteX1" fmla="*/ 652573 w 1305145"/>
                    <a:gd name="connsiteY1" fmla="*/ 0 h 1354688"/>
                    <a:gd name="connsiteX2" fmla="*/ 1305146 w 1305145"/>
                    <a:gd name="connsiteY2" fmla="*/ 677344 h 1354688"/>
                    <a:gd name="connsiteX3" fmla="*/ 652573 w 1305145"/>
                    <a:gd name="connsiteY3" fmla="*/ 1354688 h 1354688"/>
                    <a:gd name="connsiteX4" fmla="*/ 0 w 1305145"/>
                    <a:gd name="connsiteY4" fmla="*/ 677344 h 1354688"/>
                    <a:gd name="connsiteX0" fmla="*/ 4 w 1305150"/>
                    <a:gd name="connsiteY0" fmla="*/ 677344 h 1204828"/>
                    <a:gd name="connsiteX1" fmla="*/ 652577 w 1305150"/>
                    <a:gd name="connsiteY1" fmla="*/ 0 h 1204828"/>
                    <a:gd name="connsiteX2" fmla="*/ 1305150 w 1305150"/>
                    <a:gd name="connsiteY2" fmla="*/ 677344 h 1204828"/>
                    <a:gd name="connsiteX3" fmla="*/ 660197 w 1305150"/>
                    <a:gd name="connsiteY3" fmla="*/ 1204828 h 1204828"/>
                    <a:gd name="connsiteX4" fmla="*/ 4 w 1305150"/>
                    <a:gd name="connsiteY4" fmla="*/ 677344 h 1204828"/>
                    <a:gd name="connsiteX0" fmla="*/ 1528 w 1306674"/>
                    <a:gd name="connsiteY0" fmla="*/ 677344 h 1204828"/>
                    <a:gd name="connsiteX1" fmla="*/ 654101 w 1306674"/>
                    <a:gd name="connsiteY1" fmla="*/ 0 h 1204828"/>
                    <a:gd name="connsiteX2" fmla="*/ 1306674 w 1306674"/>
                    <a:gd name="connsiteY2" fmla="*/ 677344 h 1204828"/>
                    <a:gd name="connsiteX3" fmla="*/ 661721 w 1306674"/>
                    <a:gd name="connsiteY3" fmla="*/ 1204828 h 1204828"/>
                    <a:gd name="connsiteX4" fmla="*/ 1528 w 1306674"/>
                    <a:gd name="connsiteY4" fmla="*/ 677344 h 1204828"/>
                    <a:gd name="connsiteX0" fmla="*/ 12 w 1305158"/>
                    <a:gd name="connsiteY0" fmla="*/ 811964 h 1339448"/>
                    <a:gd name="connsiteX1" fmla="*/ 647505 w 1305158"/>
                    <a:gd name="connsiteY1" fmla="*/ 0 h 1339448"/>
                    <a:gd name="connsiteX2" fmla="*/ 1305158 w 1305158"/>
                    <a:gd name="connsiteY2" fmla="*/ 811964 h 1339448"/>
                    <a:gd name="connsiteX3" fmla="*/ 660205 w 1305158"/>
                    <a:gd name="connsiteY3" fmla="*/ 1339448 h 1339448"/>
                    <a:gd name="connsiteX4" fmla="*/ 12 w 1305158"/>
                    <a:gd name="connsiteY4" fmla="*/ 811964 h 1339448"/>
                    <a:gd name="connsiteX0" fmla="*/ 21 w 1305167"/>
                    <a:gd name="connsiteY0" fmla="*/ 811964 h 1339448"/>
                    <a:gd name="connsiteX1" fmla="*/ 647514 w 1305167"/>
                    <a:gd name="connsiteY1" fmla="*/ 0 h 1339448"/>
                    <a:gd name="connsiteX2" fmla="*/ 1305167 w 1305167"/>
                    <a:gd name="connsiteY2" fmla="*/ 811964 h 1339448"/>
                    <a:gd name="connsiteX3" fmla="*/ 660214 w 1305167"/>
                    <a:gd name="connsiteY3" fmla="*/ 1339448 h 1339448"/>
                    <a:gd name="connsiteX4" fmla="*/ 21 w 1305167"/>
                    <a:gd name="connsiteY4" fmla="*/ 811964 h 1339448"/>
                    <a:gd name="connsiteX0" fmla="*/ 12 w 1305158"/>
                    <a:gd name="connsiteY0" fmla="*/ 868738 h 1396222"/>
                    <a:gd name="connsiteX1" fmla="*/ 647505 w 1305158"/>
                    <a:gd name="connsiteY1" fmla="*/ 0 h 1396222"/>
                    <a:gd name="connsiteX2" fmla="*/ 1305158 w 1305158"/>
                    <a:gd name="connsiteY2" fmla="*/ 868738 h 1396222"/>
                    <a:gd name="connsiteX3" fmla="*/ 660205 w 1305158"/>
                    <a:gd name="connsiteY3" fmla="*/ 1396222 h 1396222"/>
                    <a:gd name="connsiteX4" fmla="*/ 12 w 1305158"/>
                    <a:gd name="connsiteY4" fmla="*/ 868738 h 1396222"/>
                    <a:gd name="connsiteX0" fmla="*/ 12 w 1305158"/>
                    <a:gd name="connsiteY0" fmla="*/ 868738 h 1396222"/>
                    <a:gd name="connsiteX1" fmla="*/ 647505 w 1305158"/>
                    <a:gd name="connsiteY1" fmla="*/ 0 h 1396222"/>
                    <a:gd name="connsiteX2" fmla="*/ 1305158 w 1305158"/>
                    <a:gd name="connsiteY2" fmla="*/ 868738 h 1396222"/>
                    <a:gd name="connsiteX3" fmla="*/ 660205 w 1305158"/>
                    <a:gd name="connsiteY3" fmla="*/ 1396222 h 1396222"/>
                    <a:gd name="connsiteX4" fmla="*/ 12 w 1305158"/>
                    <a:gd name="connsiteY4" fmla="*/ 868738 h 1396222"/>
                    <a:gd name="connsiteX0" fmla="*/ 12 w 1305158"/>
                    <a:gd name="connsiteY0" fmla="*/ 868738 h 1396222"/>
                    <a:gd name="connsiteX1" fmla="*/ 647505 w 1305158"/>
                    <a:gd name="connsiteY1" fmla="*/ 0 h 1396222"/>
                    <a:gd name="connsiteX2" fmla="*/ 1305158 w 1305158"/>
                    <a:gd name="connsiteY2" fmla="*/ 868738 h 1396222"/>
                    <a:gd name="connsiteX3" fmla="*/ 660205 w 1305158"/>
                    <a:gd name="connsiteY3" fmla="*/ 1396222 h 1396222"/>
                    <a:gd name="connsiteX4" fmla="*/ 12 w 1305158"/>
                    <a:gd name="connsiteY4" fmla="*/ 868738 h 139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5158" h="1396222">
                      <a:moveTo>
                        <a:pt x="12" y="868738"/>
                      </a:moveTo>
                      <a:cubicBezTo>
                        <a:pt x="-2105" y="475176"/>
                        <a:pt x="287099" y="0"/>
                        <a:pt x="647505" y="0"/>
                      </a:cubicBezTo>
                      <a:cubicBezTo>
                        <a:pt x="1007911" y="0"/>
                        <a:pt x="1305158" y="494651"/>
                        <a:pt x="1305158" y="868738"/>
                      </a:cubicBezTo>
                      <a:cubicBezTo>
                        <a:pt x="1305158" y="1242825"/>
                        <a:pt x="1020611" y="1396222"/>
                        <a:pt x="660205" y="1396222"/>
                      </a:cubicBezTo>
                      <a:cubicBezTo>
                        <a:pt x="299799" y="1396222"/>
                        <a:pt x="2129" y="1262300"/>
                        <a:pt x="12" y="868738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アーチ 584"/>
                <p:cNvSpPr/>
                <p:nvPr/>
              </p:nvSpPr>
              <p:spPr bwMode="auto">
                <a:xfrm rot="900000">
                  <a:off x="793084" y="5041273"/>
                  <a:ext cx="343779" cy="270030"/>
                </a:xfrm>
                <a:prstGeom prst="blockArc">
                  <a:avLst>
                    <a:gd name="adj1" fmla="val 11894464"/>
                    <a:gd name="adj2" fmla="val 20527170"/>
                    <a:gd name="adj3" fmla="val 22297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アーチ 585"/>
                <p:cNvSpPr/>
                <p:nvPr/>
              </p:nvSpPr>
              <p:spPr bwMode="auto">
                <a:xfrm rot="20700000" flipH="1">
                  <a:off x="1289129" y="5041273"/>
                  <a:ext cx="343779" cy="270030"/>
                </a:xfrm>
                <a:prstGeom prst="blockArc">
                  <a:avLst>
                    <a:gd name="adj1" fmla="val 11894464"/>
                    <a:gd name="adj2" fmla="val 20527170"/>
                    <a:gd name="adj3" fmla="val 22297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円/楕円 586"/>
                <p:cNvSpPr/>
                <p:nvPr/>
              </p:nvSpPr>
              <p:spPr bwMode="auto">
                <a:xfrm>
                  <a:off x="793506" y="5176288"/>
                  <a:ext cx="367947" cy="367947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円/楕円 587"/>
                <p:cNvSpPr/>
                <p:nvPr/>
              </p:nvSpPr>
              <p:spPr bwMode="auto">
                <a:xfrm>
                  <a:off x="1277360" y="5176288"/>
                  <a:ext cx="367947" cy="367947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円/楕円 588"/>
                <p:cNvSpPr/>
                <p:nvPr/>
              </p:nvSpPr>
              <p:spPr bwMode="auto">
                <a:xfrm>
                  <a:off x="869705" y="5252487"/>
                  <a:ext cx="215547" cy="21554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0" name="グループ化 589"/>
                <p:cNvGrpSpPr/>
                <p:nvPr/>
              </p:nvGrpSpPr>
              <p:grpSpPr>
                <a:xfrm>
                  <a:off x="693886" y="5668736"/>
                  <a:ext cx="410141" cy="595580"/>
                  <a:chOff x="693886" y="5668736"/>
                  <a:chExt cx="410141" cy="595580"/>
                </a:xfrm>
              </p:grpSpPr>
              <p:sp>
                <p:nvSpPr>
                  <p:cNvPr id="598" name="月 597"/>
                  <p:cNvSpPr/>
                  <p:nvPr/>
                </p:nvSpPr>
                <p:spPr bwMode="auto">
                  <a:xfrm>
                    <a:off x="964973" y="5724256"/>
                    <a:ext cx="139054" cy="540060"/>
                  </a:xfrm>
                  <a:prstGeom prst="moon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9" name="月 598"/>
                  <p:cNvSpPr/>
                  <p:nvPr/>
                </p:nvSpPr>
                <p:spPr bwMode="auto">
                  <a:xfrm>
                    <a:off x="822740" y="5694691"/>
                    <a:ext cx="107931" cy="524619"/>
                  </a:xfrm>
                  <a:prstGeom prst="moon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月 599"/>
                  <p:cNvSpPr/>
                  <p:nvPr/>
                </p:nvSpPr>
                <p:spPr bwMode="auto">
                  <a:xfrm>
                    <a:off x="693886" y="5668736"/>
                    <a:ext cx="107931" cy="460564"/>
                  </a:xfrm>
                  <a:prstGeom prst="moon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1" name="グループ化 590"/>
                <p:cNvGrpSpPr/>
                <p:nvPr/>
              </p:nvGrpSpPr>
              <p:grpSpPr>
                <a:xfrm flipH="1">
                  <a:off x="1354225" y="5668736"/>
                  <a:ext cx="410141" cy="595580"/>
                  <a:chOff x="693886" y="5668736"/>
                  <a:chExt cx="410141" cy="595580"/>
                </a:xfrm>
              </p:grpSpPr>
              <p:sp>
                <p:nvSpPr>
                  <p:cNvPr id="595" name="月 594"/>
                  <p:cNvSpPr/>
                  <p:nvPr/>
                </p:nvSpPr>
                <p:spPr bwMode="auto">
                  <a:xfrm>
                    <a:off x="964973" y="5724256"/>
                    <a:ext cx="139054" cy="540060"/>
                  </a:xfrm>
                  <a:prstGeom prst="moon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月 595"/>
                  <p:cNvSpPr/>
                  <p:nvPr/>
                </p:nvSpPr>
                <p:spPr bwMode="auto">
                  <a:xfrm>
                    <a:off x="822740" y="5694691"/>
                    <a:ext cx="107931" cy="524619"/>
                  </a:xfrm>
                  <a:prstGeom prst="moon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7" name="月 596"/>
                  <p:cNvSpPr/>
                  <p:nvPr/>
                </p:nvSpPr>
                <p:spPr bwMode="auto">
                  <a:xfrm>
                    <a:off x="693886" y="5668736"/>
                    <a:ext cx="107931" cy="460564"/>
                  </a:xfrm>
                  <a:prstGeom prst="moon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2" name="月 591"/>
                <p:cNvSpPr/>
                <p:nvPr/>
              </p:nvSpPr>
              <p:spPr bwMode="auto">
                <a:xfrm rot="17100000">
                  <a:off x="1325464" y="5467788"/>
                  <a:ext cx="149719" cy="272680"/>
                </a:xfrm>
                <a:prstGeom prst="moon">
                  <a:avLst>
                    <a:gd name="adj" fmla="val 62973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月 592"/>
                <p:cNvSpPr/>
                <p:nvPr/>
              </p:nvSpPr>
              <p:spPr bwMode="auto">
                <a:xfrm rot="4500000" flipH="1">
                  <a:off x="980667" y="5467788"/>
                  <a:ext cx="149719" cy="272680"/>
                </a:xfrm>
                <a:prstGeom prst="moon">
                  <a:avLst>
                    <a:gd name="adj" fmla="val 62973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円/楕円 593"/>
                <p:cNvSpPr/>
                <p:nvPr/>
              </p:nvSpPr>
              <p:spPr bwMode="auto">
                <a:xfrm>
                  <a:off x="1353575" y="5252487"/>
                  <a:ext cx="215547" cy="21554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2" name="円/楕円 581"/>
              <p:cNvSpPr/>
              <p:nvPr/>
            </p:nvSpPr>
            <p:spPr bwMode="auto">
              <a:xfrm>
                <a:off x="6756183" y="1875824"/>
                <a:ext cx="132032" cy="53141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ハート 29"/>
            <p:cNvSpPr/>
            <p:nvPr/>
          </p:nvSpPr>
          <p:spPr bwMode="auto">
            <a:xfrm>
              <a:off x="8477504" y="4981656"/>
              <a:ext cx="446938" cy="446938"/>
            </a:xfrm>
            <a:prstGeom prst="heart">
              <a:avLst/>
            </a:prstGeom>
            <a:solidFill>
              <a:srgbClr val="FF66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4217452" y="816940"/>
            <a:ext cx="1525597" cy="1631750"/>
            <a:chOff x="4217452" y="816940"/>
            <a:chExt cx="1525597" cy="1631750"/>
          </a:xfrm>
        </p:grpSpPr>
        <p:grpSp>
          <p:nvGrpSpPr>
            <p:cNvPr id="245" name="グループ化 244"/>
            <p:cNvGrpSpPr/>
            <p:nvPr/>
          </p:nvGrpSpPr>
          <p:grpSpPr>
            <a:xfrm>
              <a:off x="4217452" y="816940"/>
              <a:ext cx="1525597" cy="1631750"/>
              <a:chOff x="5830743" y="2045934"/>
              <a:chExt cx="2201719" cy="2354917"/>
            </a:xfrm>
          </p:grpSpPr>
          <p:sp>
            <p:nvSpPr>
              <p:cNvPr id="246" name="フリーフォーム 245"/>
              <p:cNvSpPr/>
              <p:nvPr/>
            </p:nvSpPr>
            <p:spPr bwMode="auto">
              <a:xfrm>
                <a:off x="6477982" y="4106211"/>
                <a:ext cx="924560" cy="294640"/>
              </a:xfrm>
              <a:custGeom>
                <a:avLst/>
                <a:gdLst>
                  <a:gd name="connsiteX0" fmla="*/ 25400 w 924560"/>
                  <a:gd name="connsiteY0" fmla="*/ 25400 h 294640"/>
                  <a:gd name="connsiteX1" fmla="*/ 0 w 924560"/>
                  <a:gd name="connsiteY1" fmla="*/ 198120 h 294640"/>
                  <a:gd name="connsiteX2" fmla="*/ 259080 w 924560"/>
                  <a:gd name="connsiteY2" fmla="*/ 294640 h 294640"/>
                  <a:gd name="connsiteX3" fmla="*/ 508000 w 924560"/>
                  <a:gd name="connsiteY3" fmla="*/ 254000 h 294640"/>
                  <a:gd name="connsiteX4" fmla="*/ 792480 w 924560"/>
                  <a:gd name="connsiteY4" fmla="*/ 248920 h 294640"/>
                  <a:gd name="connsiteX5" fmla="*/ 924560 w 924560"/>
                  <a:gd name="connsiteY5" fmla="*/ 0 h 294640"/>
                  <a:gd name="connsiteX6" fmla="*/ 25400 w 924560"/>
                  <a:gd name="connsiteY6" fmla="*/ 25400 h 29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4560" h="294640">
                    <a:moveTo>
                      <a:pt x="25400" y="25400"/>
                    </a:moveTo>
                    <a:lnTo>
                      <a:pt x="0" y="198120"/>
                    </a:lnTo>
                    <a:lnTo>
                      <a:pt x="259080" y="294640"/>
                    </a:lnTo>
                    <a:lnTo>
                      <a:pt x="508000" y="254000"/>
                    </a:lnTo>
                    <a:lnTo>
                      <a:pt x="792480" y="248920"/>
                    </a:lnTo>
                    <a:lnTo>
                      <a:pt x="924560" y="0"/>
                    </a:lnTo>
                    <a:lnTo>
                      <a:pt x="25400" y="2540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 246"/>
              <p:cNvSpPr/>
              <p:nvPr/>
            </p:nvSpPr>
            <p:spPr bwMode="auto">
              <a:xfrm>
                <a:off x="5848062" y="2045934"/>
                <a:ext cx="2184400" cy="2270760"/>
              </a:xfrm>
              <a:custGeom>
                <a:avLst/>
                <a:gdLst>
                  <a:gd name="connsiteX0" fmla="*/ 330200 w 2184400"/>
                  <a:gd name="connsiteY0" fmla="*/ 223520 h 2270760"/>
                  <a:gd name="connsiteX1" fmla="*/ 40640 w 2184400"/>
                  <a:gd name="connsiteY1" fmla="*/ 716280 h 2270760"/>
                  <a:gd name="connsiteX2" fmla="*/ 0 w 2184400"/>
                  <a:gd name="connsiteY2" fmla="*/ 1437640 h 2270760"/>
                  <a:gd name="connsiteX3" fmla="*/ 370840 w 2184400"/>
                  <a:gd name="connsiteY3" fmla="*/ 2042160 h 2270760"/>
                  <a:gd name="connsiteX4" fmla="*/ 1082040 w 2184400"/>
                  <a:gd name="connsiteY4" fmla="*/ 2270760 h 2270760"/>
                  <a:gd name="connsiteX5" fmla="*/ 1798320 w 2184400"/>
                  <a:gd name="connsiteY5" fmla="*/ 1986280 h 2270760"/>
                  <a:gd name="connsiteX6" fmla="*/ 2184400 w 2184400"/>
                  <a:gd name="connsiteY6" fmla="*/ 1163320 h 2270760"/>
                  <a:gd name="connsiteX7" fmla="*/ 1859280 w 2184400"/>
                  <a:gd name="connsiteY7" fmla="*/ 238760 h 2270760"/>
                  <a:gd name="connsiteX8" fmla="*/ 1041400 w 2184400"/>
                  <a:gd name="connsiteY8" fmla="*/ 0 h 2270760"/>
                  <a:gd name="connsiteX9" fmla="*/ 330200 w 2184400"/>
                  <a:gd name="connsiteY9" fmla="*/ 223520 h 2270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84400" h="2270760">
                    <a:moveTo>
                      <a:pt x="330200" y="223520"/>
                    </a:moveTo>
                    <a:lnTo>
                      <a:pt x="40640" y="716280"/>
                    </a:lnTo>
                    <a:lnTo>
                      <a:pt x="0" y="1437640"/>
                    </a:lnTo>
                    <a:lnTo>
                      <a:pt x="370840" y="2042160"/>
                    </a:lnTo>
                    <a:lnTo>
                      <a:pt x="1082040" y="2270760"/>
                    </a:lnTo>
                    <a:lnTo>
                      <a:pt x="1798320" y="1986280"/>
                    </a:lnTo>
                    <a:lnTo>
                      <a:pt x="2184400" y="1163320"/>
                    </a:lnTo>
                    <a:lnTo>
                      <a:pt x="1859280" y="238760"/>
                    </a:lnTo>
                    <a:lnTo>
                      <a:pt x="1041400" y="0"/>
                    </a:lnTo>
                    <a:lnTo>
                      <a:pt x="330200" y="22352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 247"/>
              <p:cNvSpPr/>
              <p:nvPr/>
            </p:nvSpPr>
            <p:spPr bwMode="auto">
              <a:xfrm>
                <a:off x="5830743" y="2213574"/>
                <a:ext cx="2133600" cy="1386840"/>
              </a:xfrm>
              <a:custGeom>
                <a:avLst/>
                <a:gdLst>
                  <a:gd name="connsiteX0" fmla="*/ 589280 w 2133600"/>
                  <a:gd name="connsiteY0" fmla="*/ 0 h 1386840"/>
                  <a:gd name="connsiteX1" fmla="*/ 233680 w 2133600"/>
                  <a:gd name="connsiteY1" fmla="*/ 198120 h 1386840"/>
                  <a:gd name="connsiteX2" fmla="*/ 25400 w 2133600"/>
                  <a:gd name="connsiteY2" fmla="*/ 599440 h 1386840"/>
                  <a:gd name="connsiteX3" fmla="*/ 0 w 2133600"/>
                  <a:gd name="connsiteY3" fmla="*/ 955040 h 1386840"/>
                  <a:gd name="connsiteX4" fmla="*/ 50800 w 2133600"/>
                  <a:gd name="connsiteY4" fmla="*/ 1178560 h 1386840"/>
                  <a:gd name="connsiteX5" fmla="*/ 670560 w 2133600"/>
                  <a:gd name="connsiteY5" fmla="*/ 1386840 h 1386840"/>
                  <a:gd name="connsiteX6" fmla="*/ 1163320 w 2133600"/>
                  <a:gd name="connsiteY6" fmla="*/ 1305560 h 1386840"/>
                  <a:gd name="connsiteX7" fmla="*/ 1463040 w 2133600"/>
                  <a:gd name="connsiteY7" fmla="*/ 1305560 h 1386840"/>
                  <a:gd name="connsiteX8" fmla="*/ 1757680 w 2133600"/>
                  <a:gd name="connsiteY8" fmla="*/ 1305560 h 1386840"/>
                  <a:gd name="connsiteX9" fmla="*/ 2052320 w 2133600"/>
                  <a:gd name="connsiteY9" fmla="*/ 1153160 h 1386840"/>
                  <a:gd name="connsiteX10" fmla="*/ 2133600 w 2133600"/>
                  <a:gd name="connsiteY10" fmla="*/ 731520 h 1386840"/>
                  <a:gd name="connsiteX11" fmla="*/ 1950720 w 2133600"/>
                  <a:gd name="connsiteY11" fmla="*/ 203200 h 1386840"/>
                  <a:gd name="connsiteX12" fmla="*/ 1666240 w 2133600"/>
                  <a:gd name="connsiteY12" fmla="*/ 40640 h 1386840"/>
                  <a:gd name="connsiteX13" fmla="*/ 1143000 w 2133600"/>
                  <a:gd name="connsiteY13" fmla="*/ 15240 h 1386840"/>
                  <a:gd name="connsiteX14" fmla="*/ 589280 w 2133600"/>
                  <a:gd name="connsiteY14" fmla="*/ 0 h 138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33600" h="1386840">
                    <a:moveTo>
                      <a:pt x="589280" y="0"/>
                    </a:moveTo>
                    <a:lnTo>
                      <a:pt x="233680" y="198120"/>
                    </a:lnTo>
                    <a:lnTo>
                      <a:pt x="25400" y="599440"/>
                    </a:lnTo>
                    <a:lnTo>
                      <a:pt x="0" y="955040"/>
                    </a:lnTo>
                    <a:lnTo>
                      <a:pt x="50800" y="1178560"/>
                    </a:lnTo>
                    <a:lnTo>
                      <a:pt x="670560" y="1386840"/>
                    </a:lnTo>
                    <a:lnTo>
                      <a:pt x="1163320" y="1305560"/>
                    </a:lnTo>
                    <a:lnTo>
                      <a:pt x="1463040" y="1305560"/>
                    </a:lnTo>
                    <a:lnTo>
                      <a:pt x="1757680" y="1305560"/>
                    </a:lnTo>
                    <a:lnTo>
                      <a:pt x="2052320" y="1153160"/>
                    </a:lnTo>
                    <a:lnTo>
                      <a:pt x="2133600" y="731520"/>
                    </a:lnTo>
                    <a:lnTo>
                      <a:pt x="1950720" y="203200"/>
                    </a:lnTo>
                    <a:lnTo>
                      <a:pt x="1666240" y="40640"/>
                    </a:lnTo>
                    <a:lnTo>
                      <a:pt x="1143000" y="15240"/>
                    </a:lnTo>
                    <a:lnTo>
                      <a:pt x="589280" y="0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 248"/>
              <p:cNvSpPr/>
              <p:nvPr/>
            </p:nvSpPr>
            <p:spPr bwMode="auto">
              <a:xfrm>
                <a:off x="6032035" y="2406614"/>
                <a:ext cx="1757680" cy="1051560"/>
              </a:xfrm>
              <a:custGeom>
                <a:avLst/>
                <a:gdLst>
                  <a:gd name="connsiteX0" fmla="*/ 375920 w 1757680"/>
                  <a:gd name="connsiteY0" fmla="*/ 0 h 1051560"/>
                  <a:gd name="connsiteX1" fmla="*/ 111760 w 1757680"/>
                  <a:gd name="connsiteY1" fmla="*/ 167640 h 1051560"/>
                  <a:gd name="connsiteX2" fmla="*/ 0 w 1757680"/>
                  <a:gd name="connsiteY2" fmla="*/ 685800 h 1051560"/>
                  <a:gd name="connsiteX3" fmla="*/ 223520 w 1757680"/>
                  <a:gd name="connsiteY3" fmla="*/ 990600 h 1051560"/>
                  <a:gd name="connsiteX4" fmla="*/ 924560 w 1757680"/>
                  <a:gd name="connsiteY4" fmla="*/ 1051560 h 1051560"/>
                  <a:gd name="connsiteX5" fmla="*/ 1666240 w 1757680"/>
                  <a:gd name="connsiteY5" fmla="*/ 949960 h 1051560"/>
                  <a:gd name="connsiteX6" fmla="*/ 1757680 w 1757680"/>
                  <a:gd name="connsiteY6" fmla="*/ 594360 h 1051560"/>
                  <a:gd name="connsiteX7" fmla="*/ 1452880 w 1757680"/>
                  <a:gd name="connsiteY7" fmla="*/ 10160 h 1051560"/>
                  <a:gd name="connsiteX8" fmla="*/ 863600 w 1757680"/>
                  <a:gd name="connsiteY8" fmla="*/ 5080 h 1051560"/>
                  <a:gd name="connsiteX9" fmla="*/ 375920 w 1757680"/>
                  <a:gd name="connsiteY9" fmla="*/ 0 h 105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57680" h="1051560">
                    <a:moveTo>
                      <a:pt x="375920" y="0"/>
                    </a:moveTo>
                    <a:lnTo>
                      <a:pt x="111760" y="167640"/>
                    </a:lnTo>
                    <a:lnTo>
                      <a:pt x="0" y="685800"/>
                    </a:lnTo>
                    <a:lnTo>
                      <a:pt x="223520" y="990600"/>
                    </a:lnTo>
                    <a:lnTo>
                      <a:pt x="924560" y="1051560"/>
                    </a:lnTo>
                    <a:lnTo>
                      <a:pt x="1666240" y="949960"/>
                    </a:lnTo>
                    <a:lnTo>
                      <a:pt x="1757680" y="594360"/>
                    </a:lnTo>
                    <a:lnTo>
                      <a:pt x="1452880" y="10160"/>
                    </a:lnTo>
                    <a:lnTo>
                      <a:pt x="863600" y="5080"/>
                    </a:lnTo>
                    <a:lnTo>
                      <a:pt x="375920" y="0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 249"/>
              <p:cNvSpPr/>
              <p:nvPr/>
            </p:nvSpPr>
            <p:spPr bwMode="auto">
              <a:xfrm>
                <a:off x="6009694" y="3435314"/>
                <a:ext cx="147320" cy="497840"/>
              </a:xfrm>
              <a:custGeom>
                <a:avLst/>
                <a:gdLst>
                  <a:gd name="connsiteX0" fmla="*/ 147320 w 147320"/>
                  <a:gd name="connsiteY0" fmla="*/ 497840 h 497840"/>
                  <a:gd name="connsiteX1" fmla="*/ 0 w 147320"/>
                  <a:gd name="connsiteY1" fmla="*/ 208280 h 497840"/>
                  <a:gd name="connsiteX2" fmla="*/ 96520 w 147320"/>
                  <a:gd name="connsiteY2" fmla="*/ 0 h 497840"/>
                  <a:gd name="connsiteX3" fmla="*/ 147320 w 147320"/>
                  <a:gd name="connsiteY3" fmla="*/ 497840 h 497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320" h="497840">
                    <a:moveTo>
                      <a:pt x="147320" y="497840"/>
                    </a:moveTo>
                    <a:lnTo>
                      <a:pt x="0" y="208280"/>
                    </a:lnTo>
                    <a:lnTo>
                      <a:pt x="96520" y="0"/>
                    </a:lnTo>
                    <a:lnTo>
                      <a:pt x="147320" y="49784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 250"/>
              <p:cNvSpPr/>
              <p:nvPr/>
            </p:nvSpPr>
            <p:spPr bwMode="auto">
              <a:xfrm>
                <a:off x="6177334" y="3450554"/>
                <a:ext cx="157480" cy="553720"/>
              </a:xfrm>
              <a:custGeom>
                <a:avLst/>
                <a:gdLst>
                  <a:gd name="connsiteX0" fmla="*/ 157480 w 157480"/>
                  <a:gd name="connsiteY0" fmla="*/ 553720 h 553720"/>
                  <a:gd name="connsiteX1" fmla="*/ 81280 w 157480"/>
                  <a:gd name="connsiteY1" fmla="*/ 320040 h 553720"/>
                  <a:gd name="connsiteX2" fmla="*/ 111760 w 157480"/>
                  <a:gd name="connsiteY2" fmla="*/ 0 h 553720"/>
                  <a:gd name="connsiteX3" fmla="*/ 0 w 157480"/>
                  <a:gd name="connsiteY3" fmla="*/ 193040 h 553720"/>
                  <a:gd name="connsiteX4" fmla="*/ 35560 w 157480"/>
                  <a:gd name="connsiteY4" fmla="*/ 431800 h 553720"/>
                  <a:gd name="connsiteX5" fmla="*/ 157480 w 157480"/>
                  <a:gd name="connsiteY5" fmla="*/ 553720 h 55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480" h="553720">
                    <a:moveTo>
                      <a:pt x="157480" y="553720"/>
                    </a:moveTo>
                    <a:lnTo>
                      <a:pt x="81280" y="320040"/>
                    </a:lnTo>
                    <a:lnTo>
                      <a:pt x="111760" y="0"/>
                    </a:lnTo>
                    <a:lnTo>
                      <a:pt x="0" y="193040"/>
                    </a:lnTo>
                    <a:lnTo>
                      <a:pt x="35560" y="431800"/>
                    </a:lnTo>
                    <a:lnTo>
                      <a:pt x="157480" y="55372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 251"/>
              <p:cNvSpPr/>
              <p:nvPr/>
            </p:nvSpPr>
            <p:spPr bwMode="auto">
              <a:xfrm>
                <a:off x="6319574" y="3501354"/>
                <a:ext cx="172720" cy="589280"/>
              </a:xfrm>
              <a:custGeom>
                <a:avLst/>
                <a:gdLst>
                  <a:gd name="connsiteX0" fmla="*/ 91440 w 172720"/>
                  <a:gd name="connsiteY0" fmla="*/ 0 h 589280"/>
                  <a:gd name="connsiteX1" fmla="*/ 0 w 172720"/>
                  <a:gd name="connsiteY1" fmla="*/ 187960 h 589280"/>
                  <a:gd name="connsiteX2" fmla="*/ 86360 w 172720"/>
                  <a:gd name="connsiteY2" fmla="*/ 589280 h 589280"/>
                  <a:gd name="connsiteX3" fmla="*/ 172720 w 172720"/>
                  <a:gd name="connsiteY3" fmla="*/ 137160 h 589280"/>
                  <a:gd name="connsiteX4" fmla="*/ 91440 w 172720"/>
                  <a:gd name="connsiteY4" fmla="*/ 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720" h="589280">
                    <a:moveTo>
                      <a:pt x="91440" y="0"/>
                    </a:moveTo>
                    <a:lnTo>
                      <a:pt x="0" y="187960"/>
                    </a:lnTo>
                    <a:lnTo>
                      <a:pt x="86360" y="589280"/>
                    </a:lnTo>
                    <a:lnTo>
                      <a:pt x="172720" y="137160"/>
                    </a:lnTo>
                    <a:lnTo>
                      <a:pt x="914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 252"/>
              <p:cNvSpPr/>
              <p:nvPr/>
            </p:nvSpPr>
            <p:spPr bwMode="auto">
              <a:xfrm>
                <a:off x="7589574" y="3425154"/>
                <a:ext cx="132080" cy="492760"/>
              </a:xfrm>
              <a:custGeom>
                <a:avLst/>
                <a:gdLst>
                  <a:gd name="connsiteX0" fmla="*/ 66040 w 132080"/>
                  <a:gd name="connsiteY0" fmla="*/ 10160 h 492760"/>
                  <a:gd name="connsiteX1" fmla="*/ 0 w 132080"/>
                  <a:gd name="connsiteY1" fmla="*/ 0 h 492760"/>
                  <a:gd name="connsiteX2" fmla="*/ 10160 w 132080"/>
                  <a:gd name="connsiteY2" fmla="*/ 157480 h 492760"/>
                  <a:gd name="connsiteX3" fmla="*/ 40640 w 132080"/>
                  <a:gd name="connsiteY3" fmla="*/ 289560 h 492760"/>
                  <a:gd name="connsiteX4" fmla="*/ 45720 w 132080"/>
                  <a:gd name="connsiteY4" fmla="*/ 492760 h 492760"/>
                  <a:gd name="connsiteX5" fmla="*/ 132080 w 132080"/>
                  <a:gd name="connsiteY5" fmla="*/ 182880 h 492760"/>
                  <a:gd name="connsiteX6" fmla="*/ 66040 w 132080"/>
                  <a:gd name="connsiteY6" fmla="*/ 10160 h 49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492760">
                    <a:moveTo>
                      <a:pt x="66040" y="10160"/>
                    </a:moveTo>
                    <a:lnTo>
                      <a:pt x="0" y="0"/>
                    </a:lnTo>
                    <a:lnTo>
                      <a:pt x="10160" y="157480"/>
                    </a:lnTo>
                    <a:lnTo>
                      <a:pt x="40640" y="289560"/>
                    </a:lnTo>
                    <a:lnTo>
                      <a:pt x="45720" y="492760"/>
                    </a:lnTo>
                    <a:lnTo>
                      <a:pt x="132080" y="182880"/>
                    </a:lnTo>
                    <a:lnTo>
                      <a:pt x="66040" y="1016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 253"/>
              <p:cNvSpPr/>
              <p:nvPr/>
            </p:nvSpPr>
            <p:spPr bwMode="auto">
              <a:xfrm>
                <a:off x="7701334" y="3399754"/>
                <a:ext cx="132080" cy="320040"/>
              </a:xfrm>
              <a:custGeom>
                <a:avLst/>
                <a:gdLst>
                  <a:gd name="connsiteX0" fmla="*/ 0 w 132080"/>
                  <a:gd name="connsiteY0" fmla="*/ 0 h 320040"/>
                  <a:gd name="connsiteX1" fmla="*/ 25400 w 132080"/>
                  <a:gd name="connsiteY1" fmla="*/ 121920 h 320040"/>
                  <a:gd name="connsiteX2" fmla="*/ 81280 w 132080"/>
                  <a:gd name="connsiteY2" fmla="*/ 187960 h 320040"/>
                  <a:gd name="connsiteX3" fmla="*/ 45720 w 132080"/>
                  <a:gd name="connsiteY3" fmla="*/ 320040 h 320040"/>
                  <a:gd name="connsiteX4" fmla="*/ 132080 w 132080"/>
                  <a:gd name="connsiteY4" fmla="*/ 152400 h 320040"/>
                  <a:gd name="connsiteX5" fmla="*/ 71120 w 132080"/>
                  <a:gd name="connsiteY5" fmla="*/ 15240 h 320040"/>
                  <a:gd name="connsiteX6" fmla="*/ 0 w 132080"/>
                  <a:gd name="connsiteY6" fmla="*/ 0 h 32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320040">
                    <a:moveTo>
                      <a:pt x="0" y="0"/>
                    </a:moveTo>
                    <a:lnTo>
                      <a:pt x="25400" y="121920"/>
                    </a:lnTo>
                    <a:lnTo>
                      <a:pt x="81280" y="187960"/>
                    </a:lnTo>
                    <a:lnTo>
                      <a:pt x="45720" y="320040"/>
                    </a:lnTo>
                    <a:lnTo>
                      <a:pt x="132080" y="152400"/>
                    </a:lnTo>
                    <a:lnTo>
                      <a:pt x="71120" y="15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 254"/>
              <p:cNvSpPr/>
              <p:nvPr/>
            </p:nvSpPr>
            <p:spPr bwMode="auto">
              <a:xfrm>
                <a:off x="7371134" y="3486114"/>
                <a:ext cx="177800" cy="604520"/>
              </a:xfrm>
              <a:custGeom>
                <a:avLst/>
                <a:gdLst>
                  <a:gd name="connsiteX0" fmla="*/ 50800 w 177800"/>
                  <a:gd name="connsiteY0" fmla="*/ 0 h 604520"/>
                  <a:gd name="connsiteX1" fmla="*/ 0 w 177800"/>
                  <a:gd name="connsiteY1" fmla="*/ 127000 h 604520"/>
                  <a:gd name="connsiteX2" fmla="*/ 81280 w 177800"/>
                  <a:gd name="connsiteY2" fmla="*/ 320040 h 604520"/>
                  <a:gd name="connsiteX3" fmla="*/ 50800 w 177800"/>
                  <a:gd name="connsiteY3" fmla="*/ 604520 h 604520"/>
                  <a:gd name="connsiteX4" fmla="*/ 177800 w 177800"/>
                  <a:gd name="connsiteY4" fmla="*/ 406400 h 604520"/>
                  <a:gd name="connsiteX5" fmla="*/ 167640 w 177800"/>
                  <a:gd name="connsiteY5" fmla="*/ 187960 h 604520"/>
                  <a:gd name="connsiteX6" fmla="*/ 50800 w 177800"/>
                  <a:gd name="connsiteY6" fmla="*/ 0 h 60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7800" h="604520">
                    <a:moveTo>
                      <a:pt x="50800" y="0"/>
                    </a:moveTo>
                    <a:lnTo>
                      <a:pt x="0" y="127000"/>
                    </a:lnTo>
                    <a:lnTo>
                      <a:pt x="81280" y="320040"/>
                    </a:lnTo>
                    <a:lnTo>
                      <a:pt x="50800" y="604520"/>
                    </a:lnTo>
                    <a:lnTo>
                      <a:pt x="177800" y="406400"/>
                    </a:lnTo>
                    <a:lnTo>
                      <a:pt x="167640" y="18796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 255"/>
              <p:cNvSpPr/>
              <p:nvPr/>
            </p:nvSpPr>
            <p:spPr bwMode="auto">
              <a:xfrm>
                <a:off x="6558334" y="3486114"/>
                <a:ext cx="406400" cy="665480"/>
              </a:xfrm>
              <a:custGeom>
                <a:avLst/>
                <a:gdLst>
                  <a:gd name="connsiteX0" fmla="*/ 71120 w 406400"/>
                  <a:gd name="connsiteY0" fmla="*/ 0 h 665480"/>
                  <a:gd name="connsiteX1" fmla="*/ 172720 w 406400"/>
                  <a:gd name="connsiteY1" fmla="*/ 152400 h 665480"/>
                  <a:gd name="connsiteX2" fmla="*/ 289560 w 406400"/>
                  <a:gd name="connsiteY2" fmla="*/ 127000 h 665480"/>
                  <a:gd name="connsiteX3" fmla="*/ 76200 w 406400"/>
                  <a:gd name="connsiteY3" fmla="*/ 213360 h 665480"/>
                  <a:gd name="connsiteX4" fmla="*/ 0 w 406400"/>
                  <a:gd name="connsiteY4" fmla="*/ 223520 h 665480"/>
                  <a:gd name="connsiteX5" fmla="*/ 86360 w 406400"/>
                  <a:gd name="connsiteY5" fmla="*/ 264160 h 665480"/>
                  <a:gd name="connsiteX6" fmla="*/ 218440 w 406400"/>
                  <a:gd name="connsiteY6" fmla="*/ 228600 h 665480"/>
                  <a:gd name="connsiteX7" fmla="*/ 35560 w 406400"/>
                  <a:gd name="connsiteY7" fmla="*/ 421640 h 665480"/>
                  <a:gd name="connsiteX8" fmla="*/ 40640 w 406400"/>
                  <a:gd name="connsiteY8" fmla="*/ 508000 h 665480"/>
                  <a:gd name="connsiteX9" fmla="*/ 172720 w 406400"/>
                  <a:gd name="connsiteY9" fmla="*/ 340360 h 665480"/>
                  <a:gd name="connsiteX10" fmla="*/ 106680 w 406400"/>
                  <a:gd name="connsiteY10" fmla="*/ 584200 h 665480"/>
                  <a:gd name="connsiteX11" fmla="*/ 172720 w 406400"/>
                  <a:gd name="connsiteY11" fmla="*/ 665480 h 665480"/>
                  <a:gd name="connsiteX12" fmla="*/ 218440 w 406400"/>
                  <a:gd name="connsiteY12" fmla="*/ 589280 h 665480"/>
                  <a:gd name="connsiteX13" fmla="*/ 198120 w 406400"/>
                  <a:gd name="connsiteY13" fmla="*/ 518160 h 665480"/>
                  <a:gd name="connsiteX14" fmla="*/ 233680 w 406400"/>
                  <a:gd name="connsiteY14" fmla="*/ 350520 h 665480"/>
                  <a:gd name="connsiteX15" fmla="*/ 345440 w 406400"/>
                  <a:gd name="connsiteY15" fmla="*/ 441960 h 665480"/>
                  <a:gd name="connsiteX16" fmla="*/ 254000 w 406400"/>
                  <a:gd name="connsiteY16" fmla="*/ 238760 h 665480"/>
                  <a:gd name="connsiteX17" fmla="*/ 406400 w 406400"/>
                  <a:gd name="connsiteY17" fmla="*/ 162560 h 665480"/>
                  <a:gd name="connsiteX18" fmla="*/ 391160 w 406400"/>
                  <a:gd name="connsiteY18" fmla="*/ 45720 h 665480"/>
                  <a:gd name="connsiteX19" fmla="*/ 314960 w 406400"/>
                  <a:gd name="connsiteY19" fmla="*/ 86360 h 665480"/>
                  <a:gd name="connsiteX20" fmla="*/ 177800 w 406400"/>
                  <a:gd name="connsiteY20" fmla="*/ 45720 h 665480"/>
                  <a:gd name="connsiteX21" fmla="*/ 71120 w 406400"/>
                  <a:gd name="connsiteY21" fmla="*/ 0 h 665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6400" h="665480">
                    <a:moveTo>
                      <a:pt x="71120" y="0"/>
                    </a:moveTo>
                    <a:lnTo>
                      <a:pt x="172720" y="152400"/>
                    </a:lnTo>
                    <a:lnTo>
                      <a:pt x="289560" y="127000"/>
                    </a:lnTo>
                    <a:lnTo>
                      <a:pt x="76200" y="213360"/>
                    </a:lnTo>
                    <a:lnTo>
                      <a:pt x="0" y="223520"/>
                    </a:lnTo>
                    <a:lnTo>
                      <a:pt x="86360" y="264160"/>
                    </a:lnTo>
                    <a:lnTo>
                      <a:pt x="218440" y="228600"/>
                    </a:lnTo>
                    <a:lnTo>
                      <a:pt x="35560" y="421640"/>
                    </a:lnTo>
                    <a:lnTo>
                      <a:pt x="40640" y="508000"/>
                    </a:lnTo>
                    <a:lnTo>
                      <a:pt x="172720" y="340360"/>
                    </a:lnTo>
                    <a:lnTo>
                      <a:pt x="106680" y="584200"/>
                    </a:lnTo>
                    <a:lnTo>
                      <a:pt x="172720" y="665480"/>
                    </a:lnTo>
                    <a:lnTo>
                      <a:pt x="218440" y="589280"/>
                    </a:lnTo>
                    <a:lnTo>
                      <a:pt x="198120" y="518160"/>
                    </a:lnTo>
                    <a:lnTo>
                      <a:pt x="233680" y="350520"/>
                    </a:lnTo>
                    <a:lnTo>
                      <a:pt x="345440" y="441960"/>
                    </a:lnTo>
                    <a:lnTo>
                      <a:pt x="254000" y="238760"/>
                    </a:lnTo>
                    <a:lnTo>
                      <a:pt x="406400" y="162560"/>
                    </a:lnTo>
                    <a:lnTo>
                      <a:pt x="391160" y="45720"/>
                    </a:lnTo>
                    <a:lnTo>
                      <a:pt x="314960" y="86360"/>
                    </a:lnTo>
                    <a:lnTo>
                      <a:pt x="177800" y="45720"/>
                    </a:lnTo>
                    <a:lnTo>
                      <a:pt x="7112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 256"/>
              <p:cNvSpPr/>
              <p:nvPr/>
            </p:nvSpPr>
            <p:spPr bwMode="auto">
              <a:xfrm>
                <a:off x="6974894" y="3506434"/>
                <a:ext cx="294640" cy="132080"/>
              </a:xfrm>
              <a:custGeom>
                <a:avLst/>
                <a:gdLst>
                  <a:gd name="connsiteX0" fmla="*/ 0 w 294640"/>
                  <a:gd name="connsiteY0" fmla="*/ 0 h 132080"/>
                  <a:gd name="connsiteX1" fmla="*/ 45720 w 294640"/>
                  <a:gd name="connsiteY1" fmla="*/ 132080 h 132080"/>
                  <a:gd name="connsiteX2" fmla="*/ 294640 w 294640"/>
                  <a:gd name="connsiteY2" fmla="*/ 15240 h 132080"/>
                  <a:gd name="connsiteX3" fmla="*/ 111760 w 294640"/>
                  <a:gd name="connsiteY3" fmla="*/ 40640 h 132080"/>
                  <a:gd name="connsiteX4" fmla="*/ 0 w 294640"/>
                  <a:gd name="connsiteY4" fmla="*/ 0 h 13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640" h="132080">
                    <a:moveTo>
                      <a:pt x="0" y="0"/>
                    </a:moveTo>
                    <a:lnTo>
                      <a:pt x="45720" y="132080"/>
                    </a:lnTo>
                    <a:lnTo>
                      <a:pt x="294640" y="15240"/>
                    </a:lnTo>
                    <a:lnTo>
                      <a:pt x="1117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 257"/>
              <p:cNvSpPr/>
              <p:nvPr/>
            </p:nvSpPr>
            <p:spPr bwMode="auto">
              <a:xfrm>
                <a:off x="6944414" y="3587714"/>
                <a:ext cx="381000" cy="228600"/>
              </a:xfrm>
              <a:custGeom>
                <a:avLst/>
                <a:gdLst>
                  <a:gd name="connsiteX0" fmla="*/ 20320 w 381000"/>
                  <a:gd name="connsiteY0" fmla="*/ 213360 h 228600"/>
                  <a:gd name="connsiteX1" fmla="*/ 0 w 381000"/>
                  <a:gd name="connsiteY1" fmla="*/ 127000 h 228600"/>
                  <a:gd name="connsiteX2" fmla="*/ 304800 w 381000"/>
                  <a:gd name="connsiteY2" fmla="*/ 0 h 228600"/>
                  <a:gd name="connsiteX3" fmla="*/ 381000 w 381000"/>
                  <a:gd name="connsiteY3" fmla="*/ 81280 h 228600"/>
                  <a:gd name="connsiteX4" fmla="*/ 304800 w 381000"/>
                  <a:gd name="connsiteY4" fmla="*/ 198120 h 228600"/>
                  <a:gd name="connsiteX5" fmla="*/ 76200 w 381000"/>
                  <a:gd name="connsiteY5" fmla="*/ 228600 h 228600"/>
                  <a:gd name="connsiteX6" fmla="*/ 254000 w 381000"/>
                  <a:gd name="connsiteY6" fmla="*/ 172720 h 228600"/>
                  <a:gd name="connsiteX7" fmla="*/ 289560 w 381000"/>
                  <a:gd name="connsiteY7" fmla="*/ 96520 h 228600"/>
                  <a:gd name="connsiteX8" fmla="*/ 218440 w 381000"/>
                  <a:gd name="connsiteY8" fmla="*/ 86360 h 228600"/>
                  <a:gd name="connsiteX9" fmla="*/ 86360 w 381000"/>
                  <a:gd name="connsiteY9" fmla="*/ 142240 h 228600"/>
                  <a:gd name="connsiteX10" fmla="*/ 20320 w 381000"/>
                  <a:gd name="connsiteY10" fmla="*/ 21336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1000" h="228600">
                    <a:moveTo>
                      <a:pt x="20320" y="213360"/>
                    </a:moveTo>
                    <a:lnTo>
                      <a:pt x="0" y="127000"/>
                    </a:lnTo>
                    <a:lnTo>
                      <a:pt x="304800" y="0"/>
                    </a:lnTo>
                    <a:lnTo>
                      <a:pt x="381000" y="81280"/>
                    </a:lnTo>
                    <a:lnTo>
                      <a:pt x="304800" y="198120"/>
                    </a:lnTo>
                    <a:lnTo>
                      <a:pt x="76200" y="228600"/>
                    </a:lnTo>
                    <a:lnTo>
                      <a:pt x="254000" y="172720"/>
                    </a:lnTo>
                    <a:lnTo>
                      <a:pt x="289560" y="96520"/>
                    </a:lnTo>
                    <a:lnTo>
                      <a:pt x="218440" y="86360"/>
                    </a:lnTo>
                    <a:lnTo>
                      <a:pt x="86360" y="142240"/>
                    </a:lnTo>
                    <a:lnTo>
                      <a:pt x="20320" y="21336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 258"/>
              <p:cNvSpPr/>
              <p:nvPr/>
            </p:nvSpPr>
            <p:spPr bwMode="auto">
              <a:xfrm>
                <a:off x="6888534" y="3790914"/>
                <a:ext cx="436880" cy="365760"/>
              </a:xfrm>
              <a:custGeom>
                <a:avLst/>
                <a:gdLst>
                  <a:gd name="connsiteX0" fmla="*/ 66040 w 436880"/>
                  <a:gd name="connsiteY0" fmla="*/ 350520 h 365760"/>
                  <a:gd name="connsiteX1" fmla="*/ 0 w 436880"/>
                  <a:gd name="connsiteY1" fmla="*/ 264160 h 365760"/>
                  <a:gd name="connsiteX2" fmla="*/ 55880 w 436880"/>
                  <a:gd name="connsiteY2" fmla="*/ 60960 h 365760"/>
                  <a:gd name="connsiteX3" fmla="*/ 218440 w 436880"/>
                  <a:gd name="connsiteY3" fmla="*/ 60960 h 365760"/>
                  <a:gd name="connsiteX4" fmla="*/ 401320 w 436880"/>
                  <a:gd name="connsiteY4" fmla="*/ 0 h 365760"/>
                  <a:gd name="connsiteX5" fmla="*/ 436880 w 436880"/>
                  <a:gd name="connsiteY5" fmla="*/ 76200 h 365760"/>
                  <a:gd name="connsiteX6" fmla="*/ 381000 w 436880"/>
                  <a:gd name="connsiteY6" fmla="*/ 320040 h 365760"/>
                  <a:gd name="connsiteX7" fmla="*/ 208280 w 436880"/>
                  <a:gd name="connsiteY7" fmla="*/ 365760 h 365760"/>
                  <a:gd name="connsiteX8" fmla="*/ 314960 w 436880"/>
                  <a:gd name="connsiteY8" fmla="*/ 299720 h 365760"/>
                  <a:gd name="connsiteX9" fmla="*/ 345440 w 436880"/>
                  <a:gd name="connsiteY9" fmla="*/ 208280 h 365760"/>
                  <a:gd name="connsiteX10" fmla="*/ 228600 w 436880"/>
                  <a:gd name="connsiteY10" fmla="*/ 238760 h 365760"/>
                  <a:gd name="connsiteX11" fmla="*/ 340360 w 436880"/>
                  <a:gd name="connsiteY11" fmla="*/ 162560 h 365760"/>
                  <a:gd name="connsiteX12" fmla="*/ 314960 w 436880"/>
                  <a:gd name="connsiteY12" fmla="*/ 60960 h 365760"/>
                  <a:gd name="connsiteX13" fmla="*/ 218440 w 436880"/>
                  <a:gd name="connsiteY13" fmla="*/ 121920 h 365760"/>
                  <a:gd name="connsiteX14" fmla="*/ 213360 w 436880"/>
                  <a:gd name="connsiteY14" fmla="*/ 248920 h 365760"/>
                  <a:gd name="connsiteX15" fmla="*/ 152400 w 436880"/>
                  <a:gd name="connsiteY15" fmla="*/ 127000 h 365760"/>
                  <a:gd name="connsiteX16" fmla="*/ 91440 w 436880"/>
                  <a:gd name="connsiteY16" fmla="*/ 127000 h 365760"/>
                  <a:gd name="connsiteX17" fmla="*/ 66040 w 436880"/>
                  <a:gd name="connsiteY17" fmla="*/ 208280 h 365760"/>
                  <a:gd name="connsiteX18" fmla="*/ 177800 w 436880"/>
                  <a:gd name="connsiteY18" fmla="*/ 248920 h 365760"/>
                  <a:gd name="connsiteX19" fmla="*/ 86360 w 436880"/>
                  <a:gd name="connsiteY19" fmla="*/ 269240 h 365760"/>
                  <a:gd name="connsiteX20" fmla="*/ 116840 w 436880"/>
                  <a:gd name="connsiteY20" fmla="*/ 330200 h 365760"/>
                  <a:gd name="connsiteX21" fmla="*/ 198120 w 436880"/>
                  <a:gd name="connsiteY21" fmla="*/ 279400 h 365760"/>
                  <a:gd name="connsiteX22" fmla="*/ 193040 w 436880"/>
                  <a:gd name="connsiteY22" fmla="*/ 345440 h 365760"/>
                  <a:gd name="connsiteX23" fmla="*/ 66040 w 436880"/>
                  <a:gd name="connsiteY23" fmla="*/ 35052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36880" h="365760">
                    <a:moveTo>
                      <a:pt x="66040" y="350520"/>
                    </a:moveTo>
                    <a:lnTo>
                      <a:pt x="0" y="264160"/>
                    </a:lnTo>
                    <a:lnTo>
                      <a:pt x="55880" y="60960"/>
                    </a:lnTo>
                    <a:lnTo>
                      <a:pt x="218440" y="60960"/>
                    </a:lnTo>
                    <a:lnTo>
                      <a:pt x="401320" y="0"/>
                    </a:lnTo>
                    <a:lnTo>
                      <a:pt x="436880" y="76200"/>
                    </a:lnTo>
                    <a:lnTo>
                      <a:pt x="381000" y="320040"/>
                    </a:lnTo>
                    <a:lnTo>
                      <a:pt x="208280" y="365760"/>
                    </a:lnTo>
                    <a:lnTo>
                      <a:pt x="314960" y="299720"/>
                    </a:lnTo>
                    <a:lnTo>
                      <a:pt x="345440" y="208280"/>
                    </a:lnTo>
                    <a:lnTo>
                      <a:pt x="228600" y="238760"/>
                    </a:lnTo>
                    <a:lnTo>
                      <a:pt x="340360" y="162560"/>
                    </a:lnTo>
                    <a:lnTo>
                      <a:pt x="314960" y="60960"/>
                    </a:lnTo>
                    <a:lnTo>
                      <a:pt x="218440" y="121920"/>
                    </a:lnTo>
                    <a:lnTo>
                      <a:pt x="213360" y="248920"/>
                    </a:lnTo>
                    <a:lnTo>
                      <a:pt x="152400" y="127000"/>
                    </a:lnTo>
                    <a:lnTo>
                      <a:pt x="91440" y="127000"/>
                    </a:lnTo>
                    <a:lnTo>
                      <a:pt x="66040" y="208280"/>
                    </a:lnTo>
                    <a:lnTo>
                      <a:pt x="177800" y="248920"/>
                    </a:lnTo>
                    <a:lnTo>
                      <a:pt x="86360" y="269240"/>
                    </a:lnTo>
                    <a:lnTo>
                      <a:pt x="116840" y="330200"/>
                    </a:lnTo>
                    <a:lnTo>
                      <a:pt x="198120" y="279400"/>
                    </a:lnTo>
                    <a:lnTo>
                      <a:pt x="193040" y="345440"/>
                    </a:lnTo>
                    <a:lnTo>
                      <a:pt x="66040" y="35052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 259"/>
              <p:cNvSpPr/>
              <p:nvPr/>
            </p:nvSpPr>
            <p:spPr bwMode="auto">
              <a:xfrm>
                <a:off x="6963111" y="2442174"/>
                <a:ext cx="703585" cy="827264"/>
              </a:xfrm>
              <a:custGeom>
                <a:avLst/>
                <a:gdLst>
                  <a:gd name="connsiteX0" fmla="*/ 0 w 853440"/>
                  <a:gd name="connsiteY0" fmla="*/ 350520 h 889000"/>
                  <a:gd name="connsiteX1" fmla="*/ 370840 w 853440"/>
                  <a:gd name="connsiteY1" fmla="*/ 15240 h 889000"/>
                  <a:gd name="connsiteX2" fmla="*/ 558800 w 853440"/>
                  <a:gd name="connsiteY2" fmla="*/ 0 h 889000"/>
                  <a:gd name="connsiteX3" fmla="*/ 706120 w 853440"/>
                  <a:gd name="connsiteY3" fmla="*/ 76200 h 889000"/>
                  <a:gd name="connsiteX4" fmla="*/ 777240 w 853440"/>
                  <a:gd name="connsiteY4" fmla="*/ 274320 h 889000"/>
                  <a:gd name="connsiteX5" fmla="*/ 782320 w 853440"/>
                  <a:gd name="connsiteY5" fmla="*/ 325120 h 889000"/>
                  <a:gd name="connsiteX6" fmla="*/ 787400 w 853440"/>
                  <a:gd name="connsiteY6" fmla="*/ 340360 h 889000"/>
                  <a:gd name="connsiteX7" fmla="*/ 741680 w 853440"/>
                  <a:gd name="connsiteY7" fmla="*/ 492760 h 889000"/>
                  <a:gd name="connsiteX8" fmla="*/ 853440 w 853440"/>
                  <a:gd name="connsiteY8" fmla="*/ 680720 h 889000"/>
                  <a:gd name="connsiteX9" fmla="*/ 746760 w 853440"/>
                  <a:gd name="connsiteY9" fmla="*/ 889000 h 889000"/>
                  <a:gd name="connsiteX10" fmla="*/ 365760 w 853440"/>
                  <a:gd name="connsiteY10" fmla="*/ 787400 h 889000"/>
                  <a:gd name="connsiteX11" fmla="*/ 685800 w 853440"/>
                  <a:gd name="connsiteY11" fmla="*/ 802640 h 889000"/>
                  <a:gd name="connsiteX12" fmla="*/ 731520 w 853440"/>
                  <a:gd name="connsiteY12" fmla="*/ 594360 h 889000"/>
                  <a:gd name="connsiteX13" fmla="*/ 655320 w 853440"/>
                  <a:gd name="connsiteY13" fmla="*/ 528320 h 889000"/>
                  <a:gd name="connsiteX14" fmla="*/ 497840 w 853440"/>
                  <a:gd name="connsiteY14" fmla="*/ 665480 h 889000"/>
                  <a:gd name="connsiteX15" fmla="*/ 660400 w 853440"/>
                  <a:gd name="connsiteY15" fmla="*/ 421640 h 889000"/>
                  <a:gd name="connsiteX16" fmla="*/ 543560 w 853440"/>
                  <a:gd name="connsiteY16" fmla="*/ 203200 h 889000"/>
                  <a:gd name="connsiteX17" fmla="*/ 381000 w 853440"/>
                  <a:gd name="connsiteY17" fmla="*/ 274320 h 889000"/>
                  <a:gd name="connsiteX18" fmla="*/ 508000 w 853440"/>
                  <a:gd name="connsiteY18" fmla="*/ 106680 h 889000"/>
                  <a:gd name="connsiteX19" fmla="*/ 436880 w 853440"/>
                  <a:gd name="connsiteY19" fmla="*/ 101600 h 889000"/>
                  <a:gd name="connsiteX20" fmla="*/ 0 w 853440"/>
                  <a:gd name="connsiteY20" fmla="*/ 35052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3440" h="889000">
                    <a:moveTo>
                      <a:pt x="0" y="350520"/>
                    </a:moveTo>
                    <a:lnTo>
                      <a:pt x="370840" y="15240"/>
                    </a:lnTo>
                    <a:lnTo>
                      <a:pt x="558800" y="0"/>
                    </a:lnTo>
                    <a:lnTo>
                      <a:pt x="706120" y="76200"/>
                    </a:lnTo>
                    <a:lnTo>
                      <a:pt x="777240" y="274320"/>
                    </a:lnTo>
                    <a:cubicBezTo>
                      <a:pt x="778933" y="291253"/>
                      <a:pt x="779732" y="308300"/>
                      <a:pt x="782320" y="325120"/>
                    </a:cubicBezTo>
                    <a:cubicBezTo>
                      <a:pt x="783134" y="330413"/>
                      <a:pt x="787400" y="340360"/>
                      <a:pt x="787400" y="340360"/>
                    </a:cubicBezTo>
                    <a:lnTo>
                      <a:pt x="741680" y="492760"/>
                    </a:lnTo>
                    <a:lnTo>
                      <a:pt x="853440" y="680720"/>
                    </a:lnTo>
                    <a:lnTo>
                      <a:pt x="746760" y="889000"/>
                    </a:lnTo>
                    <a:lnTo>
                      <a:pt x="365760" y="787400"/>
                    </a:lnTo>
                    <a:lnTo>
                      <a:pt x="685800" y="802640"/>
                    </a:lnTo>
                    <a:lnTo>
                      <a:pt x="731520" y="594360"/>
                    </a:lnTo>
                    <a:lnTo>
                      <a:pt x="655320" y="528320"/>
                    </a:lnTo>
                    <a:lnTo>
                      <a:pt x="497840" y="665480"/>
                    </a:lnTo>
                    <a:lnTo>
                      <a:pt x="660400" y="421640"/>
                    </a:lnTo>
                    <a:lnTo>
                      <a:pt x="543560" y="203200"/>
                    </a:lnTo>
                    <a:lnTo>
                      <a:pt x="381000" y="274320"/>
                    </a:lnTo>
                    <a:lnTo>
                      <a:pt x="508000" y="106680"/>
                    </a:lnTo>
                    <a:lnTo>
                      <a:pt x="436880" y="101600"/>
                    </a:lnTo>
                    <a:lnTo>
                      <a:pt x="0" y="35052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 260"/>
              <p:cNvSpPr/>
              <p:nvPr/>
            </p:nvSpPr>
            <p:spPr bwMode="auto">
              <a:xfrm>
                <a:off x="6152247" y="2426934"/>
                <a:ext cx="569569" cy="808355"/>
              </a:xfrm>
              <a:custGeom>
                <a:avLst/>
                <a:gdLst>
                  <a:gd name="connsiteX0" fmla="*/ 690880 w 690880"/>
                  <a:gd name="connsiteY0" fmla="*/ 259080 h 868680"/>
                  <a:gd name="connsiteX1" fmla="*/ 431800 w 690880"/>
                  <a:gd name="connsiteY1" fmla="*/ 0 h 868680"/>
                  <a:gd name="connsiteX2" fmla="*/ 213360 w 690880"/>
                  <a:gd name="connsiteY2" fmla="*/ 106680 h 868680"/>
                  <a:gd name="connsiteX3" fmla="*/ 20320 w 690880"/>
                  <a:gd name="connsiteY3" fmla="*/ 452120 h 868680"/>
                  <a:gd name="connsiteX4" fmla="*/ 121920 w 690880"/>
                  <a:gd name="connsiteY4" fmla="*/ 508000 h 868680"/>
                  <a:gd name="connsiteX5" fmla="*/ 0 w 690880"/>
                  <a:gd name="connsiteY5" fmla="*/ 624840 h 868680"/>
                  <a:gd name="connsiteX6" fmla="*/ 66040 w 690880"/>
                  <a:gd name="connsiteY6" fmla="*/ 868680 h 868680"/>
                  <a:gd name="connsiteX7" fmla="*/ 279400 w 690880"/>
                  <a:gd name="connsiteY7" fmla="*/ 802640 h 868680"/>
                  <a:gd name="connsiteX8" fmla="*/ 502920 w 690880"/>
                  <a:gd name="connsiteY8" fmla="*/ 833120 h 868680"/>
                  <a:gd name="connsiteX9" fmla="*/ 274320 w 690880"/>
                  <a:gd name="connsiteY9" fmla="*/ 751840 h 868680"/>
                  <a:gd name="connsiteX10" fmla="*/ 157480 w 690880"/>
                  <a:gd name="connsiteY10" fmla="*/ 782320 h 868680"/>
                  <a:gd name="connsiteX11" fmla="*/ 116840 w 690880"/>
                  <a:gd name="connsiteY11" fmla="*/ 609600 h 868680"/>
                  <a:gd name="connsiteX12" fmla="*/ 375920 w 690880"/>
                  <a:gd name="connsiteY12" fmla="*/ 645160 h 868680"/>
                  <a:gd name="connsiteX13" fmla="*/ 116840 w 690880"/>
                  <a:gd name="connsiteY13" fmla="*/ 513080 h 868680"/>
                  <a:gd name="connsiteX14" fmla="*/ 259080 w 690880"/>
                  <a:gd name="connsiteY14" fmla="*/ 162560 h 868680"/>
                  <a:gd name="connsiteX15" fmla="*/ 411480 w 690880"/>
                  <a:gd name="connsiteY15" fmla="*/ 66040 h 868680"/>
                  <a:gd name="connsiteX16" fmla="*/ 457200 w 690880"/>
                  <a:gd name="connsiteY16" fmla="*/ 157480 h 868680"/>
                  <a:gd name="connsiteX17" fmla="*/ 508000 w 690880"/>
                  <a:gd name="connsiteY17" fmla="*/ 127000 h 868680"/>
                  <a:gd name="connsiteX18" fmla="*/ 690880 w 690880"/>
                  <a:gd name="connsiteY18" fmla="*/ 259080 h 86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90880" h="868680">
                    <a:moveTo>
                      <a:pt x="690880" y="259080"/>
                    </a:moveTo>
                    <a:lnTo>
                      <a:pt x="431800" y="0"/>
                    </a:lnTo>
                    <a:lnTo>
                      <a:pt x="213360" y="106680"/>
                    </a:lnTo>
                    <a:lnTo>
                      <a:pt x="20320" y="452120"/>
                    </a:lnTo>
                    <a:lnTo>
                      <a:pt x="121920" y="508000"/>
                    </a:lnTo>
                    <a:lnTo>
                      <a:pt x="0" y="624840"/>
                    </a:lnTo>
                    <a:lnTo>
                      <a:pt x="66040" y="868680"/>
                    </a:lnTo>
                    <a:lnTo>
                      <a:pt x="279400" y="802640"/>
                    </a:lnTo>
                    <a:lnTo>
                      <a:pt x="502920" y="833120"/>
                    </a:lnTo>
                    <a:lnTo>
                      <a:pt x="274320" y="751840"/>
                    </a:lnTo>
                    <a:lnTo>
                      <a:pt x="157480" y="782320"/>
                    </a:lnTo>
                    <a:lnTo>
                      <a:pt x="116840" y="609600"/>
                    </a:lnTo>
                    <a:lnTo>
                      <a:pt x="375920" y="645160"/>
                    </a:lnTo>
                    <a:lnTo>
                      <a:pt x="116840" y="513080"/>
                    </a:lnTo>
                    <a:lnTo>
                      <a:pt x="259080" y="162560"/>
                    </a:lnTo>
                    <a:lnTo>
                      <a:pt x="411480" y="66040"/>
                    </a:lnTo>
                    <a:lnTo>
                      <a:pt x="457200" y="157480"/>
                    </a:lnTo>
                    <a:lnTo>
                      <a:pt x="508000" y="127000"/>
                    </a:lnTo>
                    <a:lnTo>
                      <a:pt x="690880" y="25908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 261"/>
              <p:cNvSpPr/>
              <p:nvPr/>
            </p:nvSpPr>
            <p:spPr bwMode="auto">
              <a:xfrm>
                <a:off x="6597264" y="3072094"/>
                <a:ext cx="226152" cy="146544"/>
              </a:xfrm>
              <a:custGeom>
                <a:avLst/>
                <a:gdLst>
                  <a:gd name="connsiteX0" fmla="*/ 0 w 274320"/>
                  <a:gd name="connsiteY0" fmla="*/ 91440 h 157480"/>
                  <a:gd name="connsiteX1" fmla="*/ 121920 w 274320"/>
                  <a:gd name="connsiteY1" fmla="*/ 0 h 157480"/>
                  <a:gd name="connsiteX2" fmla="*/ 274320 w 274320"/>
                  <a:gd name="connsiteY2" fmla="*/ 157480 h 157480"/>
                  <a:gd name="connsiteX3" fmla="*/ 132080 w 274320"/>
                  <a:gd name="connsiteY3" fmla="*/ 91440 h 157480"/>
                  <a:gd name="connsiteX4" fmla="*/ 0 w 274320"/>
                  <a:gd name="connsiteY4" fmla="*/ 91440 h 15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" h="157480">
                    <a:moveTo>
                      <a:pt x="0" y="91440"/>
                    </a:moveTo>
                    <a:lnTo>
                      <a:pt x="121920" y="0"/>
                    </a:lnTo>
                    <a:lnTo>
                      <a:pt x="274320" y="157480"/>
                    </a:lnTo>
                    <a:lnTo>
                      <a:pt x="132080" y="91440"/>
                    </a:lnTo>
                    <a:lnTo>
                      <a:pt x="0" y="9144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 262"/>
              <p:cNvSpPr/>
              <p:nvPr/>
            </p:nvSpPr>
            <p:spPr bwMode="auto">
              <a:xfrm>
                <a:off x="6949220" y="3011134"/>
                <a:ext cx="280596" cy="132362"/>
              </a:xfrm>
              <a:custGeom>
                <a:avLst/>
                <a:gdLst>
                  <a:gd name="connsiteX0" fmla="*/ 0 w 340360"/>
                  <a:gd name="connsiteY0" fmla="*/ 142240 h 142240"/>
                  <a:gd name="connsiteX1" fmla="*/ 172720 w 340360"/>
                  <a:gd name="connsiteY1" fmla="*/ 0 h 142240"/>
                  <a:gd name="connsiteX2" fmla="*/ 340360 w 340360"/>
                  <a:gd name="connsiteY2" fmla="*/ 116840 h 142240"/>
                  <a:gd name="connsiteX3" fmla="*/ 147320 w 340360"/>
                  <a:gd name="connsiteY3" fmla="*/ 60960 h 142240"/>
                  <a:gd name="connsiteX4" fmla="*/ 0 w 340360"/>
                  <a:gd name="connsiteY4" fmla="*/ 142240 h 14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360" h="142240">
                    <a:moveTo>
                      <a:pt x="0" y="142240"/>
                    </a:moveTo>
                    <a:lnTo>
                      <a:pt x="172720" y="0"/>
                    </a:lnTo>
                    <a:lnTo>
                      <a:pt x="340360" y="116840"/>
                    </a:lnTo>
                    <a:lnTo>
                      <a:pt x="147320" y="60960"/>
                    </a:lnTo>
                    <a:lnTo>
                      <a:pt x="0" y="14224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 263"/>
              <p:cNvSpPr/>
              <p:nvPr/>
            </p:nvSpPr>
            <p:spPr bwMode="auto">
              <a:xfrm>
                <a:off x="6473825" y="3214406"/>
                <a:ext cx="1026062" cy="170180"/>
              </a:xfrm>
              <a:custGeom>
                <a:avLst/>
                <a:gdLst>
                  <a:gd name="connsiteX0" fmla="*/ 0 w 1244600"/>
                  <a:gd name="connsiteY0" fmla="*/ 152400 h 182880"/>
                  <a:gd name="connsiteX1" fmla="*/ 375920 w 1244600"/>
                  <a:gd name="connsiteY1" fmla="*/ 55880 h 182880"/>
                  <a:gd name="connsiteX2" fmla="*/ 350520 w 1244600"/>
                  <a:gd name="connsiteY2" fmla="*/ 137160 h 182880"/>
                  <a:gd name="connsiteX3" fmla="*/ 508000 w 1244600"/>
                  <a:gd name="connsiteY3" fmla="*/ 50800 h 182880"/>
                  <a:gd name="connsiteX4" fmla="*/ 553720 w 1244600"/>
                  <a:gd name="connsiteY4" fmla="*/ 137160 h 182880"/>
                  <a:gd name="connsiteX5" fmla="*/ 619760 w 1244600"/>
                  <a:gd name="connsiteY5" fmla="*/ 10160 h 182880"/>
                  <a:gd name="connsiteX6" fmla="*/ 751840 w 1244600"/>
                  <a:gd name="connsiteY6" fmla="*/ 132080 h 182880"/>
                  <a:gd name="connsiteX7" fmla="*/ 731520 w 1244600"/>
                  <a:gd name="connsiteY7" fmla="*/ 0 h 182880"/>
                  <a:gd name="connsiteX8" fmla="*/ 1244600 w 1244600"/>
                  <a:gd name="connsiteY8" fmla="*/ 147320 h 182880"/>
                  <a:gd name="connsiteX9" fmla="*/ 812800 w 1244600"/>
                  <a:gd name="connsiteY9" fmla="*/ 66040 h 182880"/>
                  <a:gd name="connsiteX10" fmla="*/ 787400 w 1244600"/>
                  <a:gd name="connsiteY10" fmla="*/ 177800 h 182880"/>
                  <a:gd name="connsiteX11" fmla="*/ 650240 w 1244600"/>
                  <a:gd name="connsiteY11" fmla="*/ 91440 h 182880"/>
                  <a:gd name="connsiteX12" fmla="*/ 568960 w 1244600"/>
                  <a:gd name="connsiteY12" fmla="*/ 172720 h 182880"/>
                  <a:gd name="connsiteX13" fmla="*/ 492760 w 1244600"/>
                  <a:gd name="connsiteY13" fmla="*/ 127000 h 182880"/>
                  <a:gd name="connsiteX14" fmla="*/ 304800 w 1244600"/>
                  <a:gd name="connsiteY14" fmla="*/ 182880 h 182880"/>
                  <a:gd name="connsiteX15" fmla="*/ 304800 w 1244600"/>
                  <a:gd name="connsiteY15" fmla="*/ 106680 h 182880"/>
                  <a:gd name="connsiteX16" fmla="*/ 0 w 1244600"/>
                  <a:gd name="connsiteY16" fmla="*/ 152400 h 18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44600" h="182880">
                    <a:moveTo>
                      <a:pt x="0" y="152400"/>
                    </a:moveTo>
                    <a:lnTo>
                      <a:pt x="375920" y="55880"/>
                    </a:lnTo>
                    <a:lnTo>
                      <a:pt x="350520" y="137160"/>
                    </a:lnTo>
                    <a:lnTo>
                      <a:pt x="508000" y="50800"/>
                    </a:lnTo>
                    <a:lnTo>
                      <a:pt x="553720" y="137160"/>
                    </a:lnTo>
                    <a:lnTo>
                      <a:pt x="619760" y="10160"/>
                    </a:lnTo>
                    <a:lnTo>
                      <a:pt x="751840" y="132080"/>
                    </a:lnTo>
                    <a:lnTo>
                      <a:pt x="731520" y="0"/>
                    </a:lnTo>
                    <a:lnTo>
                      <a:pt x="1244600" y="147320"/>
                    </a:lnTo>
                    <a:lnTo>
                      <a:pt x="812800" y="66040"/>
                    </a:lnTo>
                    <a:lnTo>
                      <a:pt x="787400" y="177800"/>
                    </a:lnTo>
                    <a:lnTo>
                      <a:pt x="650240" y="91440"/>
                    </a:lnTo>
                    <a:lnTo>
                      <a:pt x="568960" y="172720"/>
                    </a:lnTo>
                    <a:lnTo>
                      <a:pt x="492760" y="127000"/>
                    </a:lnTo>
                    <a:lnTo>
                      <a:pt x="304800" y="182880"/>
                    </a:lnTo>
                    <a:lnTo>
                      <a:pt x="304800" y="10668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 264"/>
              <p:cNvSpPr/>
              <p:nvPr/>
            </p:nvSpPr>
            <p:spPr bwMode="auto">
              <a:xfrm>
                <a:off x="6370917" y="2625054"/>
                <a:ext cx="355980" cy="373451"/>
              </a:xfrm>
              <a:custGeom>
                <a:avLst/>
                <a:gdLst>
                  <a:gd name="connsiteX0" fmla="*/ 233680 w 431800"/>
                  <a:gd name="connsiteY0" fmla="*/ 0 h 401320"/>
                  <a:gd name="connsiteX1" fmla="*/ 50800 w 431800"/>
                  <a:gd name="connsiteY1" fmla="*/ 111760 h 401320"/>
                  <a:gd name="connsiteX2" fmla="*/ 0 w 431800"/>
                  <a:gd name="connsiteY2" fmla="*/ 228600 h 401320"/>
                  <a:gd name="connsiteX3" fmla="*/ 111760 w 431800"/>
                  <a:gd name="connsiteY3" fmla="*/ 370840 h 401320"/>
                  <a:gd name="connsiteX4" fmla="*/ 279400 w 431800"/>
                  <a:gd name="connsiteY4" fmla="*/ 401320 h 401320"/>
                  <a:gd name="connsiteX5" fmla="*/ 391160 w 431800"/>
                  <a:gd name="connsiteY5" fmla="*/ 314960 h 401320"/>
                  <a:gd name="connsiteX6" fmla="*/ 431800 w 431800"/>
                  <a:gd name="connsiteY6" fmla="*/ 127000 h 401320"/>
                  <a:gd name="connsiteX7" fmla="*/ 233680 w 431800"/>
                  <a:gd name="connsiteY7" fmla="*/ 0 h 40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1800" h="401320">
                    <a:moveTo>
                      <a:pt x="233680" y="0"/>
                    </a:moveTo>
                    <a:lnTo>
                      <a:pt x="50800" y="111760"/>
                    </a:lnTo>
                    <a:lnTo>
                      <a:pt x="0" y="228600"/>
                    </a:lnTo>
                    <a:lnTo>
                      <a:pt x="111760" y="370840"/>
                    </a:lnTo>
                    <a:lnTo>
                      <a:pt x="279400" y="401320"/>
                    </a:lnTo>
                    <a:lnTo>
                      <a:pt x="391160" y="314960"/>
                    </a:lnTo>
                    <a:lnTo>
                      <a:pt x="431800" y="127000"/>
                    </a:lnTo>
                    <a:lnTo>
                      <a:pt x="23368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 265"/>
              <p:cNvSpPr/>
              <p:nvPr/>
            </p:nvSpPr>
            <p:spPr bwMode="auto">
              <a:xfrm>
                <a:off x="7024723" y="2680934"/>
                <a:ext cx="372733" cy="330906"/>
              </a:xfrm>
              <a:custGeom>
                <a:avLst/>
                <a:gdLst>
                  <a:gd name="connsiteX0" fmla="*/ 172720 w 452120"/>
                  <a:gd name="connsiteY0" fmla="*/ 0 h 355600"/>
                  <a:gd name="connsiteX1" fmla="*/ 0 w 452120"/>
                  <a:gd name="connsiteY1" fmla="*/ 177800 h 355600"/>
                  <a:gd name="connsiteX2" fmla="*/ 86360 w 452120"/>
                  <a:gd name="connsiteY2" fmla="*/ 284480 h 355600"/>
                  <a:gd name="connsiteX3" fmla="*/ 284480 w 452120"/>
                  <a:gd name="connsiteY3" fmla="*/ 355600 h 355600"/>
                  <a:gd name="connsiteX4" fmla="*/ 411480 w 452120"/>
                  <a:gd name="connsiteY4" fmla="*/ 259080 h 355600"/>
                  <a:gd name="connsiteX5" fmla="*/ 452120 w 452120"/>
                  <a:gd name="connsiteY5" fmla="*/ 152400 h 355600"/>
                  <a:gd name="connsiteX6" fmla="*/ 365760 w 452120"/>
                  <a:gd name="connsiteY6" fmla="*/ 45720 h 355600"/>
                  <a:gd name="connsiteX7" fmla="*/ 172720 w 452120"/>
                  <a:gd name="connsiteY7" fmla="*/ 0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2120" h="355600">
                    <a:moveTo>
                      <a:pt x="172720" y="0"/>
                    </a:moveTo>
                    <a:lnTo>
                      <a:pt x="0" y="177800"/>
                    </a:lnTo>
                    <a:lnTo>
                      <a:pt x="86360" y="284480"/>
                    </a:lnTo>
                    <a:lnTo>
                      <a:pt x="284480" y="355600"/>
                    </a:lnTo>
                    <a:lnTo>
                      <a:pt x="411480" y="259080"/>
                    </a:lnTo>
                    <a:lnTo>
                      <a:pt x="452120" y="152400"/>
                    </a:lnTo>
                    <a:lnTo>
                      <a:pt x="365760" y="45720"/>
                    </a:lnTo>
                    <a:lnTo>
                      <a:pt x="17272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フリーフォーム 30"/>
            <p:cNvSpPr/>
            <p:nvPr/>
          </p:nvSpPr>
          <p:spPr bwMode="auto">
            <a:xfrm>
              <a:off x="4625340" y="1272540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フリーフォーム 622"/>
            <p:cNvSpPr/>
            <p:nvPr/>
          </p:nvSpPr>
          <p:spPr bwMode="auto">
            <a:xfrm>
              <a:off x="5093629" y="1300426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/>
          <p:cNvGrpSpPr/>
          <p:nvPr/>
        </p:nvGrpSpPr>
        <p:grpSpPr>
          <a:xfrm>
            <a:off x="445034" y="817997"/>
            <a:ext cx="1525597" cy="1631750"/>
            <a:chOff x="445034" y="817997"/>
            <a:chExt cx="1525597" cy="1631750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445034" y="817997"/>
              <a:ext cx="1525597" cy="1631750"/>
              <a:chOff x="5830743" y="2045934"/>
              <a:chExt cx="2201719" cy="2354917"/>
            </a:xfrm>
          </p:grpSpPr>
          <p:sp>
            <p:nvSpPr>
              <p:cNvPr id="7" name="フリーフォーム 6"/>
              <p:cNvSpPr/>
              <p:nvPr/>
            </p:nvSpPr>
            <p:spPr bwMode="auto">
              <a:xfrm>
                <a:off x="6477982" y="4106211"/>
                <a:ext cx="924560" cy="294640"/>
              </a:xfrm>
              <a:custGeom>
                <a:avLst/>
                <a:gdLst>
                  <a:gd name="connsiteX0" fmla="*/ 25400 w 924560"/>
                  <a:gd name="connsiteY0" fmla="*/ 25400 h 294640"/>
                  <a:gd name="connsiteX1" fmla="*/ 0 w 924560"/>
                  <a:gd name="connsiteY1" fmla="*/ 198120 h 294640"/>
                  <a:gd name="connsiteX2" fmla="*/ 259080 w 924560"/>
                  <a:gd name="connsiteY2" fmla="*/ 294640 h 294640"/>
                  <a:gd name="connsiteX3" fmla="*/ 508000 w 924560"/>
                  <a:gd name="connsiteY3" fmla="*/ 254000 h 294640"/>
                  <a:gd name="connsiteX4" fmla="*/ 792480 w 924560"/>
                  <a:gd name="connsiteY4" fmla="*/ 248920 h 294640"/>
                  <a:gd name="connsiteX5" fmla="*/ 924560 w 924560"/>
                  <a:gd name="connsiteY5" fmla="*/ 0 h 294640"/>
                  <a:gd name="connsiteX6" fmla="*/ 25400 w 924560"/>
                  <a:gd name="connsiteY6" fmla="*/ 25400 h 29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4560" h="294640">
                    <a:moveTo>
                      <a:pt x="25400" y="25400"/>
                    </a:moveTo>
                    <a:lnTo>
                      <a:pt x="0" y="198120"/>
                    </a:lnTo>
                    <a:lnTo>
                      <a:pt x="259080" y="294640"/>
                    </a:lnTo>
                    <a:lnTo>
                      <a:pt x="508000" y="254000"/>
                    </a:lnTo>
                    <a:lnTo>
                      <a:pt x="792480" y="248920"/>
                    </a:lnTo>
                    <a:lnTo>
                      <a:pt x="924560" y="0"/>
                    </a:lnTo>
                    <a:lnTo>
                      <a:pt x="25400" y="25400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フリーフォーム 4"/>
              <p:cNvSpPr/>
              <p:nvPr/>
            </p:nvSpPr>
            <p:spPr bwMode="auto">
              <a:xfrm>
                <a:off x="5848062" y="2045934"/>
                <a:ext cx="2184400" cy="2270760"/>
              </a:xfrm>
              <a:custGeom>
                <a:avLst/>
                <a:gdLst>
                  <a:gd name="connsiteX0" fmla="*/ 330200 w 2184400"/>
                  <a:gd name="connsiteY0" fmla="*/ 223520 h 2270760"/>
                  <a:gd name="connsiteX1" fmla="*/ 40640 w 2184400"/>
                  <a:gd name="connsiteY1" fmla="*/ 716280 h 2270760"/>
                  <a:gd name="connsiteX2" fmla="*/ 0 w 2184400"/>
                  <a:gd name="connsiteY2" fmla="*/ 1437640 h 2270760"/>
                  <a:gd name="connsiteX3" fmla="*/ 370840 w 2184400"/>
                  <a:gd name="connsiteY3" fmla="*/ 2042160 h 2270760"/>
                  <a:gd name="connsiteX4" fmla="*/ 1082040 w 2184400"/>
                  <a:gd name="connsiteY4" fmla="*/ 2270760 h 2270760"/>
                  <a:gd name="connsiteX5" fmla="*/ 1798320 w 2184400"/>
                  <a:gd name="connsiteY5" fmla="*/ 1986280 h 2270760"/>
                  <a:gd name="connsiteX6" fmla="*/ 2184400 w 2184400"/>
                  <a:gd name="connsiteY6" fmla="*/ 1163320 h 2270760"/>
                  <a:gd name="connsiteX7" fmla="*/ 1859280 w 2184400"/>
                  <a:gd name="connsiteY7" fmla="*/ 238760 h 2270760"/>
                  <a:gd name="connsiteX8" fmla="*/ 1041400 w 2184400"/>
                  <a:gd name="connsiteY8" fmla="*/ 0 h 2270760"/>
                  <a:gd name="connsiteX9" fmla="*/ 330200 w 2184400"/>
                  <a:gd name="connsiteY9" fmla="*/ 223520 h 2270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84400" h="2270760">
                    <a:moveTo>
                      <a:pt x="330200" y="223520"/>
                    </a:moveTo>
                    <a:lnTo>
                      <a:pt x="40640" y="716280"/>
                    </a:lnTo>
                    <a:lnTo>
                      <a:pt x="0" y="1437640"/>
                    </a:lnTo>
                    <a:lnTo>
                      <a:pt x="370840" y="2042160"/>
                    </a:lnTo>
                    <a:lnTo>
                      <a:pt x="1082040" y="2270760"/>
                    </a:lnTo>
                    <a:lnTo>
                      <a:pt x="1798320" y="1986280"/>
                    </a:lnTo>
                    <a:lnTo>
                      <a:pt x="2184400" y="1163320"/>
                    </a:lnTo>
                    <a:lnTo>
                      <a:pt x="1859280" y="238760"/>
                    </a:lnTo>
                    <a:lnTo>
                      <a:pt x="1041400" y="0"/>
                    </a:lnTo>
                    <a:lnTo>
                      <a:pt x="330200" y="223520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 25"/>
              <p:cNvSpPr/>
              <p:nvPr/>
            </p:nvSpPr>
            <p:spPr bwMode="auto">
              <a:xfrm>
                <a:off x="5830743" y="2213574"/>
                <a:ext cx="2133600" cy="1386840"/>
              </a:xfrm>
              <a:custGeom>
                <a:avLst/>
                <a:gdLst>
                  <a:gd name="connsiteX0" fmla="*/ 589280 w 2133600"/>
                  <a:gd name="connsiteY0" fmla="*/ 0 h 1386840"/>
                  <a:gd name="connsiteX1" fmla="*/ 233680 w 2133600"/>
                  <a:gd name="connsiteY1" fmla="*/ 198120 h 1386840"/>
                  <a:gd name="connsiteX2" fmla="*/ 25400 w 2133600"/>
                  <a:gd name="connsiteY2" fmla="*/ 599440 h 1386840"/>
                  <a:gd name="connsiteX3" fmla="*/ 0 w 2133600"/>
                  <a:gd name="connsiteY3" fmla="*/ 955040 h 1386840"/>
                  <a:gd name="connsiteX4" fmla="*/ 50800 w 2133600"/>
                  <a:gd name="connsiteY4" fmla="*/ 1178560 h 1386840"/>
                  <a:gd name="connsiteX5" fmla="*/ 670560 w 2133600"/>
                  <a:gd name="connsiteY5" fmla="*/ 1386840 h 1386840"/>
                  <a:gd name="connsiteX6" fmla="*/ 1163320 w 2133600"/>
                  <a:gd name="connsiteY6" fmla="*/ 1305560 h 1386840"/>
                  <a:gd name="connsiteX7" fmla="*/ 1463040 w 2133600"/>
                  <a:gd name="connsiteY7" fmla="*/ 1305560 h 1386840"/>
                  <a:gd name="connsiteX8" fmla="*/ 1757680 w 2133600"/>
                  <a:gd name="connsiteY8" fmla="*/ 1305560 h 1386840"/>
                  <a:gd name="connsiteX9" fmla="*/ 2052320 w 2133600"/>
                  <a:gd name="connsiteY9" fmla="*/ 1153160 h 1386840"/>
                  <a:gd name="connsiteX10" fmla="*/ 2133600 w 2133600"/>
                  <a:gd name="connsiteY10" fmla="*/ 731520 h 1386840"/>
                  <a:gd name="connsiteX11" fmla="*/ 1950720 w 2133600"/>
                  <a:gd name="connsiteY11" fmla="*/ 203200 h 1386840"/>
                  <a:gd name="connsiteX12" fmla="*/ 1666240 w 2133600"/>
                  <a:gd name="connsiteY12" fmla="*/ 40640 h 1386840"/>
                  <a:gd name="connsiteX13" fmla="*/ 1143000 w 2133600"/>
                  <a:gd name="connsiteY13" fmla="*/ 15240 h 1386840"/>
                  <a:gd name="connsiteX14" fmla="*/ 589280 w 2133600"/>
                  <a:gd name="connsiteY14" fmla="*/ 0 h 138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33600" h="1386840">
                    <a:moveTo>
                      <a:pt x="589280" y="0"/>
                    </a:moveTo>
                    <a:lnTo>
                      <a:pt x="233680" y="198120"/>
                    </a:lnTo>
                    <a:lnTo>
                      <a:pt x="25400" y="599440"/>
                    </a:lnTo>
                    <a:lnTo>
                      <a:pt x="0" y="955040"/>
                    </a:lnTo>
                    <a:lnTo>
                      <a:pt x="50800" y="1178560"/>
                    </a:lnTo>
                    <a:lnTo>
                      <a:pt x="670560" y="1386840"/>
                    </a:lnTo>
                    <a:lnTo>
                      <a:pt x="1163320" y="1305560"/>
                    </a:lnTo>
                    <a:lnTo>
                      <a:pt x="1463040" y="1305560"/>
                    </a:lnTo>
                    <a:lnTo>
                      <a:pt x="1757680" y="1305560"/>
                    </a:lnTo>
                    <a:lnTo>
                      <a:pt x="2052320" y="1153160"/>
                    </a:lnTo>
                    <a:lnTo>
                      <a:pt x="2133600" y="731520"/>
                    </a:lnTo>
                    <a:lnTo>
                      <a:pt x="1950720" y="203200"/>
                    </a:lnTo>
                    <a:lnTo>
                      <a:pt x="1666240" y="40640"/>
                    </a:lnTo>
                    <a:lnTo>
                      <a:pt x="1143000" y="15240"/>
                    </a:lnTo>
                    <a:lnTo>
                      <a:pt x="589280" y="0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 5"/>
              <p:cNvSpPr/>
              <p:nvPr/>
            </p:nvSpPr>
            <p:spPr bwMode="auto">
              <a:xfrm>
                <a:off x="6032035" y="2406614"/>
                <a:ext cx="1757680" cy="1051560"/>
              </a:xfrm>
              <a:custGeom>
                <a:avLst/>
                <a:gdLst>
                  <a:gd name="connsiteX0" fmla="*/ 375920 w 1757680"/>
                  <a:gd name="connsiteY0" fmla="*/ 0 h 1051560"/>
                  <a:gd name="connsiteX1" fmla="*/ 111760 w 1757680"/>
                  <a:gd name="connsiteY1" fmla="*/ 167640 h 1051560"/>
                  <a:gd name="connsiteX2" fmla="*/ 0 w 1757680"/>
                  <a:gd name="connsiteY2" fmla="*/ 685800 h 1051560"/>
                  <a:gd name="connsiteX3" fmla="*/ 223520 w 1757680"/>
                  <a:gd name="connsiteY3" fmla="*/ 990600 h 1051560"/>
                  <a:gd name="connsiteX4" fmla="*/ 924560 w 1757680"/>
                  <a:gd name="connsiteY4" fmla="*/ 1051560 h 1051560"/>
                  <a:gd name="connsiteX5" fmla="*/ 1666240 w 1757680"/>
                  <a:gd name="connsiteY5" fmla="*/ 949960 h 1051560"/>
                  <a:gd name="connsiteX6" fmla="*/ 1757680 w 1757680"/>
                  <a:gd name="connsiteY6" fmla="*/ 594360 h 1051560"/>
                  <a:gd name="connsiteX7" fmla="*/ 1452880 w 1757680"/>
                  <a:gd name="connsiteY7" fmla="*/ 10160 h 1051560"/>
                  <a:gd name="connsiteX8" fmla="*/ 863600 w 1757680"/>
                  <a:gd name="connsiteY8" fmla="*/ 5080 h 1051560"/>
                  <a:gd name="connsiteX9" fmla="*/ 375920 w 1757680"/>
                  <a:gd name="connsiteY9" fmla="*/ 0 h 105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57680" h="1051560">
                    <a:moveTo>
                      <a:pt x="375920" y="0"/>
                    </a:moveTo>
                    <a:lnTo>
                      <a:pt x="111760" y="167640"/>
                    </a:lnTo>
                    <a:lnTo>
                      <a:pt x="0" y="685800"/>
                    </a:lnTo>
                    <a:lnTo>
                      <a:pt x="223520" y="990600"/>
                    </a:lnTo>
                    <a:lnTo>
                      <a:pt x="924560" y="1051560"/>
                    </a:lnTo>
                    <a:lnTo>
                      <a:pt x="1666240" y="949960"/>
                    </a:lnTo>
                    <a:lnTo>
                      <a:pt x="1757680" y="594360"/>
                    </a:lnTo>
                    <a:lnTo>
                      <a:pt x="1452880" y="10160"/>
                    </a:lnTo>
                    <a:lnTo>
                      <a:pt x="863600" y="5080"/>
                    </a:lnTo>
                    <a:lnTo>
                      <a:pt x="375920" y="0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 7"/>
              <p:cNvSpPr/>
              <p:nvPr/>
            </p:nvSpPr>
            <p:spPr bwMode="auto">
              <a:xfrm>
                <a:off x="6009694" y="3435314"/>
                <a:ext cx="147320" cy="497840"/>
              </a:xfrm>
              <a:custGeom>
                <a:avLst/>
                <a:gdLst>
                  <a:gd name="connsiteX0" fmla="*/ 147320 w 147320"/>
                  <a:gd name="connsiteY0" fmla="*/ 497840 h 497840"/>
                  <a:gd name="connsiteX1" fmla="*/ 0 w 147320"/>
                  <a:gd name="connsiteY1" fmla="*/ 208280 h 497840"/>
                  <a:gd name="connsiteX2" fmla="*/ 96520 w 147320"/>
                  <a:gd name="connsiteY2" fmla="*/ 0 h 497840"/>
                  <a:gd name="connsiteX3" fmla="*/ 147320 w 147320"/>
                  <a:gd name="connsiteY3" fmla="*/ 497840 h 497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320" h="497840">
                    <a:moveTo>
                      <a:pt x="147320" y="497840"/>
                    </a:moveTo>
                    <a:lnTo>
                      <a:pt x="0" y="208280"/>
                    </a:lnTo>
                    <a:lnTo>
                      <a:pt x="96520" y="0"/>
                    </a:lnTo>
                    <a:lnTo>
                      <a:pt x="147320" y="49784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 8"/>
              <p:cNvSpPr/>
              <p:nvPr/>
            </p:nvSpPr>
            <p:spPr bwMode="auto">
              <a:xfrm>
                <a:off x="6177334" y="3450554"/>
                <a:ext cx="157480" cy="553720"/>
              </a:xfrm>
              <a:custGeom>
                <a:avLst/>
                <a:gdLst>
                  <a:gd name="connsiteX0" fmla="*/ 157480 w 157480"/>
                  <a:gd name="connsiteY0" fmla="*/ 553720 h 553720"/>
                  <a:gd name="connsiteX1" fmla="*/ 81280 w 157480"/>
                  <a:gd name="connsiteY1" fmla="*/ 320040 h 553720"/>
                  <a:gd name="connsiteX2" fmla="*/ 111760 w 157480"/>
                  <a:gd name="connsiteY2" fmla="*/ 0 h 553720"/>
                  <a:gd name="connsiteX3" fmla="*/ 0 w 157480"/>
                  <a:gd name="connsiteY3" fmla="*/ 193040 h 553720"/>
                  <a:gd name="connsiteX4" fmla="*/ 35560 w 157480"/>
                  <a:gd name="connsiteY4" fmla="*/ 431800 h 553720"/>
                  <a:gd name="connsiteX5" fmla="*/ 157480 w 157480"/>
                  <a:gd name="connsiteY5" fmla="*/ 553720 h 55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480" h="553720">
                    <a:moveTo>
                      <a:pt x="157480" y="553720"/>
                    </a:moveTo>
                    <a:lnTo>
                      <a:pt x="81280" y="320040"/>
                    </a:lnTo>
                    <a:lnTo>
                      <a:pt x="111760" y="0"/>
                    </a:lnTo>
                    <a:lnTo>
                      <a:pt x="0" y="193040"/>
                    </a:lnTo>
                    <a:lnTo>
                      <a:pt x="35560" y="431800"/>
                    </a:lnTo>
                    <a:lnTo>
                      <a:pt x="157480" y="55372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 9"/>
              <p:cNvSpPr/>
              <p:nvPr/>
            </p:nvSpPr>
            <p:spPr bwMode="auto">
              <a:xfrm>
                <a:off x="6319574" y="3501354"/>
                <a:ext cx="172720" cy="589280"/>
              </a:xfrm>
              <a:custGeom>
                <a:avLst/>
                <a:gdLst>
                  <a:gd name="connsiteX0" fmla="*/ 91440 w 172720"/>
                  <a:gd name="connsiteY0" fmla="*/ 0 h 589280"/>
                  <a:gd name="connsiteX1" fmla="*/ 0 w 172720"/>
                  <a:gd name="connsiteY1" fmla="*/ 187960 h 589280"/>
                  <a:gd name="connsiteX2" fmla="*/ 86360 w 172720"/>
                  <a:gd name="connsiteY2" fmla="*/ 589280 h 589280"/>
                  <a:gd name="connsiteX3" fmla="*/ 172720 w 172720"/>
                  <a:gd name="connsiteY3" fmla="*/ 137160 h 589280"/>
                  <a:gd name="connsiteX4" fmla="*/ 91440 w 172720"/>
                  <a:gd name="connsiteY4" fmla="*/ 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720" h="589280">
                    <a:moveTo>
                      <a:pt x="91440" y="0"/>
                    </a:moveTo>
                    <a:lnTo>
                      <a:pt x="0" y="187960"/>
                    </a:lnTo>
                    <a:lnTo>
                      <a:pt x="86360" y="589280"/>
                    </a:lnTo>
                    <a:lnTo>
                      <a:pt x="172720" y="137160"/>
                    </a:lnTo>
                    <a:lnTo>
                      <a:pt x="914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 10"/>
              <p:cNvSpPr/>
              <p:nvPr/>
            </p:nvSpPr>
            <p:spPr bwMode="auto">
              <a:xfrm>
                <a:off x="7589574" y="3425154"/>
                <a:ext cx="132080" cy="492760"/>
              </a:xfrm>
              <a:custGeom>
                <a:avLst/>
                <a:gdLst>
                  <a:gd name="connsiteX0" fmla="*/ 66040 w 132080"/>
                  <a:gd name="connsiteY0" fmla="*/ 10160 h 492760"/>
                  <a:gd name="connsiteX1" fmla="*/ 0 w 132080"/>
                  <a:gd name="connsiteY1" fmla="*/ 0 h 492760"/>
                  <a:gd name="connsiteX2" fmla="*/ 10160 w 132080"/>
                  <a:gd name="connsiteY2" fmla="*/ 157480 h 492760"/>
                  <a:gd name="connsiteX3" fmla="*/ 40640 w 132080"/>
                  <a:gd name="connsiteY3" fmla="*/ 289560 h 492760"/>
                  <a:gd name="connsiteX4" fmla="*/ 45720 w 132080"/>
                  <a:gd name="connsiteY4" fmla="*/ 492760 h 492760"/>
                  <a:gd name="connsiteX5" fmla="*/ 132080 w 132080"/>
                  <a:gd name="connsiteY5" fmla="*/ 182880 h 492760"/>
                  <a:gd name="connsiteX6" fmla="*/ 66040 w 132080"/>
                  <a:gd name="connsiteY6" fmla="*/ 10160 h 49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492760">
                    <a:moveTo>
                      <a:pt x="66040" y="10160"/>
                    </a:moveTo>
                    <a:lnTo>
                      <a:pt x="0" y="0"/>
                    </a:lnTo>
                    <a:lnTo>
                      <a:pt x="10160" y="157480"/>
                    </a:lnTo>
                    <a:lnTo>
                      <a:pt x="40640" y="289560"/>
                    </a:lnTo>
                    <a:lnTo>
                      <a:pt x="45720" y="492760"/>
                    </a:lnTo>
                    <a:lnTo>
                      <a:pt x="132080" y="182880"/>
                    </a:lnTo>
                    <a:lnTo>
                      <a:pt x="66040" y="1016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 11"/>
              <p:cNvSpPr/>
              <p:nvPr/>
            </p:nvSpPr>
            <p:spPr bwMode="auto">
              <a:xfrm>
                <a:off x="7701334" y="3399754"/>
                <a:ext cx="132080" cy="320040"/>
              </a:xfrm>
              <a:custGeom>
                <a:avLst/>
                <a:gdLst>
                  <a:gd name="connsiteX0" fmla="*/ 0 w 132080"/>
                  <a:gd name="connsiteY0" fmla="*/ 0 h 320040"/>
                  <a:gd name="connsiteX1" fmla="*/ 25400 w 132080"/>
                  <a:gd name="connsiteY1" fmla="*/ 121920 h 320040"/>
                  <a:gd name="connsiteX2" fmla="*/ 81280 w 132080"/>
                  <a:gd name="connsiteY2" fmla="*/ 187960 h 320040"/>
                  <a:gd name="connsiteX3" fmla="*/ 45720 w 132080"/>
                  <a:gd name="connsiteY3" fmla="*/ 320040 h 320040"/>
                  <a:gd name="connsiteX4" fmla="*/ 132080 w 132080"/>
                  <a:gd name="connsiteY4" fmla="*/ 152400 h 320040"/>
                  <a:gd name="connsiteX5" fmla="*/ 71120 w 132080"/>
                  <a:gd name="connsiteY5" fmla="*/ 15240 h 320040"/>
                  <a:gd name="connsiteX6" fmla="*/ 0 w 132080"/>
                  <a:gd name="connsiteY6" fmla="*/ 0 h 32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320040">
                    <a:moveTo>
                      <a:pt x="0" y="0"/>
                    </a:moveTo>
                    <a:lnTo>
                      <a:pt x="25400" y="121920"/>
                    </a:lnTo>
                    <a:lnTo>
                      <a:pt x="81280" y="187960"/>
                    </a:lnTo>
                    <a:lnTo>
                      <a:pt x="45720" y="320040"/>
                    </a:lnTo>
                    <a:lnTo>
                      <a:pt x="132080" y="152400"/>
                    </a:lnTo>
                    <a:lnTo>
                      <a:pt x="71120" y="15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 12"/>
              <p:cNvSpPr/>
              <p:nvPr/>
            </p:nvSpPr>
            <p:spPr bwMode="auto">
              <a:xfrm>
                <a:off x="7371134" y="3486114"/>
                <a:ext cx="177800" cy="604520"/>
              </a:xfrm>
              <a:custGeom>
                <a:avLst/>
                <a:gdLst>
                  <a:gd name="connsiteX0" fmla="*/ 50800 w 177800"/>
                  <a:gd name="connsiteY0" fmla="*/ 0 h 604520"/>
                  <a:gd name="connsiteX1" fmla="*/ 0 w 177800"/>
                  <a:gd name="connsiteY1" fmla="*/ 127000 h 604520"/>
                  <a:gd name="connsiteX2" fmla="*/ 81280 w 177800"/>
                  <a:gd name="connsiteY2" fmla="*/ 320040 h 604520"/>
                  <a:gd name="connsiteX3" fmla="*/ 50800 w 177800"/>
                  <a:gd name="connsiteY3" fmla="*/ 604520 h 604520"/>
                  <a:gd name="connsiteX4" fmla="*/ 177800 w 177800"/>
                  <a:gd name="connsiteY4" fmla="*/ 406400 h 604520"/>
                  <a:gd name="connsiteX5" fmla="*/ 167640 w 177800"/>
                  <a:gd name="connsiteY5" fmla="*/ 187960 h 604520"/>
                  <a:gd name="connsiteX6" fmla="*/ 50800 w 177800"/>
                  <a:gd name="connsiteY6" fmla="*/ 0 h 60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7800" h="604520">
                    <a:moveTo>
                      <a:pt x="50800" y="0"/>
                    </a:moveTo>
                    <a:lnTo>
                      <a:pt x="0" y="127000"/>
                    </a:lnTo>
                    <a:lnTo>
                      <a:pt x="81280" y="320040"/>
                    </a:lnTo>
                    <a:lnTo>
                      <a:pt x="50800" y="604520"/>
                    </a:lnTo>
                    <a:lnTo>
                      <a:pt x="177800" y="406400"/>
                    </a:lnTo>
                    <a:lnTo>
                      <a:pt x="167640" y="18796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 13"/>
              <p:cNvSpPr/>
              <p:nvPr/>
            </p:nvSpPr>
            <p:spPr bwMode="auto">
              <a:xfrm>
                <a:off x="6558334" y="3486114"/>
                <a:ext cx="406400" cy="665480"/>
              </a:xfrm>
              <a:custGeom>
                <a:avLst/>
                <a:gdLst>
                  <a:gd name="connsiteX0" fmla="*/ 71120 w 406400"/>
                  <a:gd name="connsiteY0" fmla="*/ 0 h 665480"/>
                  <a:gd name="connsiteX1" fmla="*/ 172720 w 406400"/>
                  <a:gd name="connsiteY1" fmla="*/ 152400 h 665480"/>
                  <a:gd name="connsiteX2" fmla="*/ 289560 w 406400"/>
                  <a:gd name="connsiteY2" fmla="*/ 127000 h 665480"/>
                  <a:gd name="connsiteX3" fmla="*/ 76200 w 406400"/>
                  <a:gd name="connsiteY3" fmla="*/ 213360 h 665480"/>
                  <a:gd name="connsiteX4" fmla="*/ 0 w 406400"/>
                  <a:gd name="connsiteY4" fmla="*/ 223520 h 665480"/>
                  <a:gd name="connsiteX5" fmla="*/ 86360 w 406400"/>
                  <a:gd name="connsiteY5" fmla="*/ 264160 h 665480"/>
                  <a:gd name="connsiteX6" fmla="*/ 218440 w 406400"/>
                  <a:gd name="connsiteY6" fmla="*/ 228600 h 665480"/>
                  <a:gd name="connsiteX7" fmla="*/ 35560 w 406400"/>
                  <a:gd name="connsiteY7" fmla="*/ 421640 h 665480"/>
                  <a:gd name="connsiteX8" fmla="*/ 40640 w 406400"/>
                  <a:gd name="connsiteY8" fmla="*/ 508000 h 665480"/>
                  <a:gd name="connsiteX9" fmla="*/ 172720 w 406400"/>
                  <a:gd name="connsiteY9" fmla="*/ 340360 h 665480"/>
                  <a:gd name="connsiteX10" fmla="*/ 106680 w 406400"/>
                  <a:gd name="connsiteY10" fmla="*/ 584200 h 665480"/>
                  <a:gd name="connsiteX11" fmla="*/ 172720 w 406400"/>
                  <a:gd name="connsiteY11" fmla="*/ 665480 h 665480"/>
                  <a:gd name="connsiteX12" fmla="*/ 218440 w 406400"/>
                  <a:gd name="connsiteY12" fmla="*/ 589280 h 665480"/>
                  <a:gd name="connsiteX13" fmla="*/ 198120 w 406400"/>
                  <a:gd name="connsiteY13" fmla="*/ 518160 h 665480"/>
                  <a:gd name="connsiteX14" fmla="*/ 233680 w 406400"/>
                  <a:gd name="connsiteY14" fmla="*/ 350520 h 665480"/>
                  <a:gd name="connsiteX15" fmla="*/ 345440 w 406400"/>
                  <a:gd name="connsiteY15" fmla="*/ 441960 h 665480"/>
                  <a:gd name="connsiteX16" fmla="*/ 254000 w 406400"/>
                  <a:gd name="connsiteY16" fmla="*/ 238760 h 665480"/>
                  <a:gd name="connsiteX17" fmla="*/ 406400 w 406400"/>
                  <a:gd name="connsiteY17" fmla="*/ 162560 h 665480"/>
                  <a:gd name="connsiteX18" fmla="*/ 391160 w 406400"/>
                  <a:gd name="connsiteY18" fmla="*/ 45720 h 665480"/>
                  <a:gd name="connsiteX19" fmla="*/ 314960 w 406400"/>
                  <a:gd name="connsiteY19" fmla="*/ 86360 h 665480"/>
                  <a:gd name="connsiteX20" fmla="*/ 177800 w 406400"/>
                  <a:gd name="connsiteY20" fmla="*/ 45720 h 665480"/>
                  <a:gd name="connsiteX21" fmla="*/ 71120 w 406400"/>
                  <a:gd name="connsiteY21" fmla="*/ 0 h 665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6400" h="665480">
                    <a:moveTo>
                      <a:pt x="71120" y="0"/>
                    </a:moveTo>
                    <a:lnTo>
                      <a:pt x="172720" y="152400"/>
                    </a:lnTo>
                    <a:lnTo>
                      <a:pt x="289560" y="127000"/>
                    </a:lnTo>
                    <a:lnTo>
                      <a:pt x="76200" y="213360"/>
                    </a:lnTo>
                    <a:lnTo>
                      <a:pt x="0" y="223520"/>
                    </a:lnTo>
                    <a:lnTo>
                      <a:pt x="86360" y="264160"/>
                    </a:lnTo>
                    <a:lnTo>
                      <a:pt x="218440" y="228600"/>
                    </a:lnTo>
                    <a:lnTo>
                      <a:pt x="35560" y="421640"/>
                    </a:lnTo>
                    <a:lnTo>
                      <a:pt x="40640" y="508000"/>
                    </a:lnTo>
                    <a:lnTo>
                      <a:pt x="172720" y="340360"/>
                    </a:lnTo>
                    <a:lnTo>
                      <a:pt x="106680" y="584200"/>
                    </a:lnTo>
                    <a:lnTo>
                      <a:pt x="172720" y="665480"/>
                    </a:lnTo>
                    <a:lnTo>
                      <a:pt x="218440" y="589280"/>
                    </a:lnTo>
                    <a:lnTo>
                      <a:pt x="198120" y="518160"/>
                    </a:lnTo>
                    <a:lnTo>
                      <a:pt x="233680" y="350520"/>
                    </a:lnTo>
                    <a:lnTo>
                      <a:pt x="345440" y="441960"/>
                    </a:lnTo>
                    <a:lnTo>
                      <a:pt x="254000" y="238760"/>
                    </a:lnTo>
                    <a:lnTo>
                      <a:pt x="406400" y="162560"/>
                    </a:lnTo>
                    <a:lnTo>
                      <a:pt x="391160" y="45720"/>
                    </a:lnTo>
                    <a:lnTo>
                      <a:pt x="314960" y="86360"/>
                    </a:lnTo>
                    <a:lnTo>
                      <a:pt x="177800" y="45720"/>
                    </a:lnTo>
                    <a:lnTo>
                      <a:pt x="7112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 14"/>
              <p:cNvSpPr/>
              <p:nvPr/>
            </p:nvSpPr>
            <p:spPr bwMode="auto">
              <a:xfrm>
                <a:off x="6974894" y="3506434"/>
                <a:ext cx="294640" cy="132080"/>
              </a:xfrm>
              <a:custGeom>
                <a:avLst/>
                <a:gdLst>
                  <a:gd name="connsiteX0" fmla="*/ 0 w 294640"/>
                  <a:gd name="connsiteY0" fmla="*/ 0 h 132080"/>
                  <a:gd name="connsiteX1" fmla="*/ 45720 w 294640"/>
                  <a:gd name="connsiteY1" fmla="*/ 132080 h 132080"/>
                  <a:gd name="connsiteX2" fmla="*/ 294640 w 294640"/>
                  <a:gd name="connsiteY2" fmla="*/ 15240 h 132080"/>
                  <a:gd name="connsiteX3" fmla="*/ 111760 w 294640"/>
                  <a:gd name="connsiteY3" fmla="*/ 40640 h 132080"/>
                  <a:gd name="connsiteX4" fmla="*/ 0 w 294640"/>
                  <a:gd name="connsiteY4" fmla="*/ 0 h 13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640" h="132080">
                    <a:moveTo>
                      <a:pt x="0" y="0"/>
                    </a:moveTo>
                    <a:lnTo>
                      <a:pt x="45720" y="132080"/>
                    </a:lnTo>
                    <a:lnTo>
                      <a:pt x="294640" y="15240"/>
                    </a:lnTo>
                    <a:lnTo>
                      <a:pt x="1117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 15"/>
              <p:cNvSpPr/>
              <p:nvPr/>
            </p:nvSpPr>
            <p:spPr bwMode="auto">
              <a:xfrm>
                <a:off x="6944414" y="3587714"/>
                <a:ext cx="381000" cy="228600"/>
              </a:xfrm>
              <a:custGeom>
                <a:avLst/>
                <a:gdLst>
                  <a:gd name="connsiteX0" fmla="*/ 20320 w 381000"/>
                  <a:gd name="connsiteY0" fmla="*/ 213360 h 228600"/>
                  <a:gd name="connsiteX1" fmla="*/ 0 w 381000"/>
                  <a:gd name="connsiteY1" fmla="*/ 127000 h 228600"/>
                  <a:gd name="connsiteX2" fmla="*/ 304800 w 381000"/>
                  <a:gd name="connsiteY2" fmla="*/ 0 h 228600"/>
                  <a:gd name="connsiteX3" fmla="*/ 381000 w 381000"/>
                  <a:gd name="connsiteY3" fmla="*/ 81280 h 228600"/>
                  <a:gd name="connsiteX4" fmla="*/ 304800 w 381000"/>
                  <a:gd name="connsiteY4" fmla="*/ 198120 h 228600"/>
                  <a:gd name="connsiteX5" fmla="*/ 76200 w 381000"/>
                  <a:gd name="connsiteY5" fmla="*/ 228600 h 228600"/>
                  <a:gd name="connsiteX6" fmla="*/ 254000 w 381000"/>
                  <a:gd name="connsiteY6" fmla="*/ 172720 h 228600"/>
                  <a:gd name="connsiteX7" fmla="*/ 289560 w 381000"/>
                  <a:gd name="connsiteY7" fmla="*/ 96520 h 228600"/>
                  <a:gd name="connsiteX8" fmla="*/ 218440 w 381000"/>
                  <a:gd name="connsiteY8" fmla="*/ 86360 h 228600"/>
                  <a:gd name="connsiteX9" fmla="*/ 86360 w 381000"/>
                  <a:gd name="connsiteY9" fmla="*/ 142240 h 228600"/>
                  <a:gd name="connsiteX10" fmla="*/ 20320 w 381000"/>
                  <a:gd name="connsiteY10" fmla="*/ 21336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1000" h="228600">
                    <a:moveTo>
                      <a:pt x="20320" y="213360"/>
                    </a:moveTo>
                    <a:lnTo>
                      <a:pt x="0" y="127000"/>
                    </a:lnTo>
                    <a:lnTo>
                      <a:pt x="304800" y="0"/>
                    </a:lnTo>
                    <a:lnTo>
                      <a:pt x="381000" y="81280"/>
                    </a:lnTo>
                    <a:lnTo>
                      <a:pt x="304800" y="198120"/>
                    </a:lnTo>
                    <a:lnTo>
                      <a:pt x="76200" y="228600"/>
                    </a:lnTo>
                    <a:lnTo>
                      <a:pt x="254000" y="172720"/>
                    </a:lnTo>
                    <a:lnTo>
                      <a:pt x="289560" y="96520"/>
                    </a:lnTo>
                    <a:lnTo>
                      <a:pt x="218440" y="86360"/>
                    </a:lnTo>
                    <a:lnTo>
                      <a:pt x="86360" y="142240"/>
                    </a:lnTo>
                    <a:lnTo>
                      <a:pt x="20320" y="21336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 16"/>
              <p:cNvSpPr/>
              <p:nvPr/>
            </p:nvSpPr>
            <p:spPr bwMode="auto">
              <a:xfrm>
                <a:off x="6888534" y="3790914"/>
                <a:ext cx="436880" cy="365760"/>
              </a:xfrm>
              <a:custGeom>
                <a:avLst/>
                <a:gdLst>
                  <a:gd name="connsiteX0" fmla="*/ 66040 w 436880"/>
                  <a:gd name="connsiteY0" fmla="*/ 350520 h 365760"/>
                  <a:gd name="connsiteX1" fmla="*/ 0 w 436880"/>
                  <a:gd name="connsiteY1" fmla="*/ 264160 h 365760"/>
                  <a:gd name="connsiteX2" fmla="*/ 55880 w 436880"/>
                  <a:gd name="connsiteY2" fmla="*/ 60960 h 365760"/>
                  <a:gd name="connsiteX3" fmla="*/ 218440 w 436880"/>
                  <a:gd name="connsiteY3" fmla="*/ 60960 h 365760"/>
                  <a:gd name="connsiteX4" fmla="*/ 401320 w 436880"/>
                  <a:gd name="connsiteY4" fmla="*/ 0 h 365760"/>
                  <a:gd name="connsiteX5" fmla="*/ 436880 w 436880"/>
                  <a:gd name="connsiteY5" fmla="*/ 76200 h 365760"/>
                  <a:gd name="connsiteX6" fmla="*/ 381000 w 436880"/>
                  <a:gd name="connsiteY6" fmla="*/ 320040 h 365760"/>
                  <a:gd name="connsiteX7" fmla="*/ 208280 w 436880"/>
                  <a:gd name="connsiteY7" fmla="*/ 365760 h 365760"/>
                  <a:gd name="connsiteX8" fmla="*/ 314960 w 436880"/>
                  <a:gd name="connsiteY8" fmla="*/ 299720 h 365760"/>
                  <a:gd name="connsiteX9" fmla="*/ 345440 w 436880"/>
                  <a:gd name="connsiteY9" fmla="*/ 208280 h 365760"/>
                  <a:gd name="connsiteX10" fmla="*/ 228600 w 436880"/>
                  <a:gd name="connsiteY10" fmla="*/ 238760 h 365760"/>
                  <a:gd name="connsiteX11" fmla="*/ 340360 w 436880"/>
                  <a:gd name="connsiteY11" fmla="*/ 162560 h 365760"/>
                  <a:gd name="connsiteX12" fmla="*/ 314960 w 436880"/>
                  <a:gd name="connsiteY12" fmla="*/ 60960 h 365760"/>
                  <a:gd name="connsiteX13" fmla="*/ 218440 w 436880"/>
                  <a:gd name="connsiteY13" fmla="*/ 121920 h 365760"/>
                  <a:gd name="connsiteX14" fmla="*/ 213360 w 436880"/>
                  <a:gd name="connsiteY14" fmla="*/ 248920 h 365760"/>
                  <a:gd name="connsiteX15" fmla="*/ 152400 w 436880"/>
                  <a:gd name="connsiteY15" fmla="*/ 127000 h 365760"/>
                  <a:gd name="connsiteX16" fmla="*/ 91440 w 436880"/>
                  <a:gd name="connsiteY16" fmla="*/ 127000 h 365760"/>
                  <a:gd name="connsiteX17" fmla="*/ 66040 w 436880"/>
                  <a:gd name="connsiteY17" fmla="*/ 208280 h 365760"/>
                  <a:gd name="connsiteX18" fmla="*/ 177800 w 436880"/>
                  <a:gd name="connsiteY18" fmla="*/ 248920 h 365760"/>
                  <a:gd name="connsiteX19" fmla="*/ 86360 w 436880"/>
                  <a:gd name="connsiteY19" fmla="*/ 269240 h 365760"/>
                  <a:gd name="connsiteX20" fmla="*/ 116840 w 436880"/>
                  <a:gd name="connsiteY20" fmla="*/ 330200 h 365760"/>
                  <a:gd name="connsiteX21" fmla="*/ 198120 w 436880"/>
                  <a:gd name="connsiteY21" fmla="*/ 279400 h 365760"/>
                  <a:gd name="connsiteX22" fmla="*/ 193040 w 436880"/>
                  <a:gd name="connsiteY22" fmla="*/ 345440 h 365760"/>
                  <a:gd name="connsiteX23" fmla="*/ 66040 w 436880"/>
                  <a:gd name="connsiteY23" fmla="*/ 35052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36880" h="365760">
                    <a:moveTo>
                      <a:pt x="66040" y="350520"/>
                    </a:moveTo>
                    <a:lnTo>
                      <a:pt x="0" y="264160"/>
                    </a:lnTo>
                    <a:lnTo>
                      <a:pt x="55880" y="60960"/>
                    </a:lnTo>
                    <a:lnTo>
                      <a:pt x="218440" y="60960"/>
                    </a:lnTo>
                    <a:lnTo>
                      <a:pt x="401320" y="0"/>
                    </a:lnTo>
                    <a:lnTo>
                      <a:pt x="436880" y="76200"/>
                    </a:lnTo>
                    <a:lnTo>
                      <a:pt x="381000" y="320040"/>
                    </a:lnTo>
                    <a:lnTo>
                      <a:pt x="208280" y="365760"/>
                    </a:lnTo>
                    <a:lnTo>
                      <a:pt x="314960" y="299720"/>
                    </a:lnTo>
                    <a:lnTo>
                      <a:pt x="345440" y="208280"/>
                    </a:lnTo>
                    <a:lnTo>
                      <a:pt x="228600" y="238760"/>
                    </a:lnTo>
                    <a:lnTo>
                      <a:pt x="340360" y="162560"/>
                    </a:lnTo>
                    <a:lnTo>
                      <a:pt x="314960" y="60960"/>
                    </a:lnTo>
                    <a:lnTo>
                      <a:pt x="218440" y="121920"/>
                    </a:lnTo>
                    <a:lnTo>
                      <a:pt x="213360" y="248920"/>
                    </a:lnTo>
                    <a:lnTo>
                      <a:pt x="152400" y="127000"/>
                    </a:lnTo>
                    <a:lnTo>
                      <a:pt x="91440" y="127000"/>
                    </a:lnTo>
                    <a:lnTo>
                      <a:pt x="66040" y="208280"/>
                    </a:lnTo>
                    <a:lnTo>
                      <a:pt x="177800" y="248920"/>
                    </a:lnTo>
                    <a:lnTo>
                      <a:pt x="86360" y="269240"/>
                    </a:lnTo>
                    <a:lnTo>
                      <a:pt x="116840" y="330200"/>
                    </a:lnTo>
                    <a:lnTo>
                      <a:pt x="198120" y="279400"/>
                    </a:lnTo>
                    <a:lnTo>
                      <a:pt x="193040" y="345440"/>
                    </a:lnTo>
                    <a:lnTo>
                      <a:pt x="66040" y="35052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 17"/>
              <p:cNvSpPr/>
              <p:nvPr/>
            </p:nvSpPr>
            <p:spPr bwMode="auto">
              <a:xfrm>
                <a:off x="6963111" y="2442174"/>
                <a:ext cx="703585" cy="827264"/>
              </a:xfrm>
              <a:custGeom>
                <a:avLst/>
                <a:gdLst>
                  <a:gd name="connsiteX0" fmla="*/ 0 w 853440"/>
                  <a:gd name="connsiteY0" fmla="*/ 350520 h 889000"/>
                  <a:gd name="connsiteX1" fmla="*/ 370840 w 853440"/>
                  <a:gd name="connsiteY1" fmla="*/ 15240 h 889000"/>
                  <a:gd name="connsiteX2" fmla="*/ 558800 w 853440"/>
                  <a:gd name="connsiteY2" fmla="*/ 0 h 889000"/>
                  <a:gd name="connsiteX3" fmla="*/ 706120 w 853440"/>
                  <a:gd name="connsiteY3" fmla="*/ 76200 h 889000"/>
                  <a:gd name="connsiteX4" fmla="*/ 777240 w 853440"/>
                  <a:gd name="connsiteY4" fmla="*/ 274320 h 889000"/>
                  <a:gd name="connsiteX5" fmla="*/ 782320 w 853440"/>
                  <a:gd name="connsiteY5" fmla="*/ 325120 h 889000"/>
                  <a:gd name="connsiteX6" fmla="*/ 787400 w 853440"/>
                  <a:gd name="connsiteY6" fmla="*/ 340360 h 889000"/>
                  <a:gd name="connsiteX7" fmla="*/ 741680 w 853440"/>
                  <a:gd name="connsiteY7" fmla="*/ 492760 h 889000"/>
                  <a:gd name="connsiteX8" fmla="*/ 853440 w 853440"/>
                  <a:gd name="connsiteY8" fmla="*/ 680720 h 889000"/>
                  <a:gd name="connsiteX9" fmla="*/ 746760 w 853440"/>
                  <a:gd name="connsiteY9" fmla="*/ 889000 h 889000"/>
                  <a:gd name="connsiteX10" fmla="*/ 365760 w 853440"/>
                  <a:gd name="connsiteY10" fmla="*/ 787400 h 889000"/>
                  <a:gd name="connsiteX11" fmla="*/ 685800 w 853440"/>
                  <a:gd name="connsiteY11" fmla="*/ 802640 h 889000"/>
                  <a:gd name="connsiteX12" fmla="*/ 731520 w 853440"/>
                  <a:gd name="connsiteY12" fmla="*/ 594360 h 889000"/>
                  <a:gd name="connsiteX13" fmla="*/ 655320 w 853440"/>
                  <a:gd name="connsiteY13" fmla="*/ 528320 h 889000"/>
                  <a:gd name="connsiteX14" fmla="*/ 497840 w 853440"/>
                  <a:gd name="connsiteY14" fmla="*/ 665480 h 889000"/>
                  <a:gd name="connsiteX15" fmla="*/ 660400 w 853440"/>
                  <a:gd name="connsiteY15" fmla="*/ 421640 h 889000"/>
                  <a:gd name="connsiteX16" fmla="*/ 543560 w 853440"/>
                  <a:gd name="connsiteY16" fmla="*/ 203200 h 889000"/>
                  <a:gd name="connsiteX17" fmla="*/ 381000 w 853440"/>
                  <a:gd name="connsiteY17" fmla="*/ 274320 h 889000"/>
                  <a:gd name="connsiteX18" fmla="*/ 508000 w 853440"/>
                  <a:gd name="connsiteY18" fmla="*/ 106680 h 889000"/>
                  <a:gd name="connsiteX19" fmla="*/ 436880 w 853440"/>
                  <a:gd name="connsiteY19" fmla="*/ 101600 h 889000"/>
                  <a:gd name="connsiteX20" fmla="*/ 0 w 853440"/>
                  <a:gd name="connsiteY20" fmla="*/ 35052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3440" h="889000">
                    <a:moveTo>
                      <a:pt x="0" y="350520"/>
                    </a:moveTo>
                    <a:lnTo>
                      <a:pt x="370840" y="15240"/>
                    </a:lnTo>
                    <a:lnTo>
                      <a:pt x="558800" y="0"/>
                    </a:lnTo>
                    <a:lnTo>
                      <a:pt x="706120" y="76200"/>
                    </a:lnTo>
                    <a:lnTo>
                      <a:pt x="777240" y="274320"/>
                    </a:lnTo>
                    <a:cubicBezTo>
                      <a:pt x="778933" y="291253"/>
                      <a:pt x="779732" y="308300"/>
                      <a:pt x="782320" y="325120"/>
                    </a:cubicBezTo>
                    <a:cubicBezTo>
                      <a:pt x="783134" y="330413"/>
                      <a:pt x="787400" y="340360"/>
                      <a:pt x="787400" y="340360"/>
                    </a:cubicBezTo>
                    <a:lnTo>
                      <a:pt x="741680" y="492760"/>
                    </a:lnTo>
                    <a:lnTo>
                      <a:pt x="853440" y="680720"/>
                    </a:lnTo>
                    <a:lnTo>
                      <a:pt x="746760" y="889000"/>
                    </a:lnTo>
                    <a:lnTo>
                      <a:pt x="365760" y="787400"/>
                    </a:lnTo>
                    <a:lnTo>
                      <a:pt x="685800" y="802640"/>
                    </a:lnTo>
                    <a:lnTo>
                      <a:pt x="731520" y="594360"/>
                    </a:lnTo>
                    <a:lnTo>
                      <a:pt x="655320" y="528320"/>
                    </a:lnTo>
                    <a:lnTo>
                      <a:pt x="497840" y="665480"/>
                    </a:lnTo>
                    <a:lnTo>
                      <a:pt x="660400" y="421640"/>
                    </a:lnTo>
                    <a:lnTo>
                      <a:pt x="543560" y="203200"/>
                    </a:lnTo>
                    <a:lnTo>
                      <a:pt x="381000" y="274320"/>
                    </a:lnTo>
                    <a:lnTo>
                      <a:pt x="508000" y="106680"/>
                    </a:lnTo>
                    <a:lnTo>
                      <a:pt x="436880" y="101600"/>
                    </a:lnTo>
                    <a:lnTo>
                      <a:pt x="0" y="35052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 18"/>
              <p:cNvSpPr/>
              <p:nvPr/>
            </p:nvSpPr>
            <p:spPr bwMode="auto">
              <a:xfrm>
                <a:off x="6152247" y="2426934"/>
                <a:ext cx="569569" cy="808355"/>
              </a:xfrm>
              <a:custGeom>
                <a:avLst/>
                <a:gdLst>
                  <a:gd name="connsiteX0" fmla="*/ 690880 w 690880"/>
                  <a:gd name="connsiteY0" fmla="*/ 259080 h 868680"/>
                  <a:gd name="connsiteX1" fmla="*/ 431800 w 690880"/>
                  <a:gd name="connsiteY1" fmla="*/ 0 h 868680"/>
                  <a:gd name="connsiteX2" fmla="*/ 213360 w 690880"/>
                  <a:gd name="connsiteY2" fmla="*/ 106680 h 868680"/>
                  <a:gd name="connsiteX3" fmla="*/ 20320 w 690880"/>
                  <a:gd name="connsiteY3" fmla="*/ 452120 h 868680"/>
                  <a:gd name="connsiteX4" fmla="*/ 121920 w 690880"/>
                  <a:gd name="connsiteY4" fmla="*/ 508000 h 868680"/>
                  <a:gd name="connsiteX5" fmla="*/ 0 w 690880"/>
                  <a:gd name="connsiteY5" fmla="*/ 624840 h 868680"/>
                  <a:gd name="connsiteX6" fmla="*/ 66040 w 690880"/>
                  <a:gd name="connsiteY6" fmla="*/ 868680 h 868680"/>
                  <a:gd name="connsiteX7" fmla="*/ 279400 w 690880"/>
                  <a:gd name="connsiteY7" fmla="*/ 802640 h 868680"/>
                  <a:gd name="connsiteX8" fmla="*/ 502920 w 690880"/>
                  <a:gd name="connsiteY8" fmla="*/ 833120 h 868680"/>
                  <a:gd name="connsiteX9" fmla="*/ 274320 w 690880"/>
                  <a:gd name="connsiteY9" fmla="*/ 751840 h 868680"/>
                  <a:gd name="connsiteX10" fmla="*/ 157480 w 690880"/>
                  <a:gd name="connsiteY10" fmla="*/ 782320 h 868680"/>
                  <a:gd name="connsiteX11" fmla="*/ 116840 w 690880"/>
                  <a:gd name="connsiteY11" fmla="*/ 609600 h 868680"/>
                  <a:gd name="connsiteX12" fmla="*/ 375920 w 690880"/>
                  <a:gd name="connsiteY12" fmla="*/ 645160 h 868680"/>
                  <a:gd name="connsiteX13" fmla="*/ 116840 w 690880"/>
                  <a:gd name="connsiteY13" fmla="*/ 513080 h 868680"/>
                  <a:gd name="connsiteX14" fmla="*/ 259080 w 690880"/>
                  <a:gd name="connsiteY14" fmla="*/ 162560 h 868680"/>
                  <a:gd name="connsiteX15" fmla="*/ 411480 w 690880"/>
                  <a:gd name="connsiteY15" fmla="*/ 66040 h 868680"/>
                  <a:gd name="connsiteX16" fmla="*/ 457200 w 690880"/>
                  <a:gd name="connsiteY16" fmla="*/ 157480 h 868680"/>
                  <a:gd name="connsiteX17" fmla="*/ 508000 w 690880"/>
                  <a:gd name="connsiteY17" fmla="*/ 127000 h 868680"/>
                  <a:gd name="connsiteX18" fmla="*/ 690880 w 690880"/>
                  <a:gd name="connsiteY18" fmla="*/ 259080 h 86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90880" h="868680">
                    <a:moveTo>
                      <a:pt x="690880" y="259080"/>
                    </a:moveTo>
                    <a:lnTo>
                      <a:pt x="431800" y="0"/>
                    </a:lnTo>
                    <a:lnTo>
                      <a:pt x="213360" y="106680"/>
                    </a:lnTo>
                    <a:lnTo>
                      <a:pt x="20320" y="452120"/>
                    </a:lnTo>
                    <a:lnTo>
                      <a:pt x="121920" y="508000"/>
                    </a:lnTo>
                    <a:lnTo>
                      <a:pt x="0" y="624840"/>
                    </a:lnTo>
                    <a:lnTo>
                      <a:pt x="66040" y="868680"/>
                    </a:lnTo>
                    <a:lnTo>
                      <a:pt x="279400" y="802640"/>
                    </a:lnTo>
                    <a:lnTo>
                      <a:pt x="502920" y="833120"/>
                    </a:lnTo>
                    <a:lnTo>
                      <a:pt x="274320" y="751840"/>
                    </a:lnTo>
                    <a:lnTo>
                      <a:pt x="157480" y="782320"/>
                    </a:lnTo>
                    <a:lnTo>
                      <a:pt x="116840" y="609600"/>
                    </a:lnTo>
                    <a:lnTo>
                      <a:pt x="375920" y="645160"/>
                    </a:lnTo>
                    <a:lnTo>
                      <a:pt x="116840" y="513080"/>
                    </a:lnTo>
                    <a:lnTo>
                      <a:pt x="259080" y="162560"/>
                    </a:lnTo>
                    <a:lnTo>
                      <a:pt x="411480" y="66040"/>
                    </a:lnTo>
                    <a:lnTo>
                      <a:pt x="457200" y="157480"/>
                    </a:lnTo>
                    <a:lnTo>
                      <a:pt x="508000" y="127000"/>
                    </a:lnTo>
                    <a:lnTo>
                      <a:pt x="690880" y="25908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 19"/>
              <p:cNvSpPr/>
              <p:nvPr/>
            </p:nvSpPr>
            <p:spPr bwMode="auto">
              <a:xfrm>
                <a:off x="6597264" y="3072094"/>
                <a:ext cx="226152" cy="146544"/>
              </a:xfrm>
              <a:custGeom>
                <a:avLst/>
                <a:gdLst>
                  <a:gd name="connsiteX0" fmla="*/ 0 w 274320"/>
                  <a:gd name="connsiteY0" fmla="*/ 91440 h 157480"/>
                  <a:gd name="connsiteX1" fmla="*/ 121920 w 274320"/>
                  <a:gd name="connsiteY1" fmla="*/ 0 h 157480"/>
                  <a:gd name="connsiteX2" fmla="*/ 274320 w 274320"/>
                  <a:gd name="connsiteY2" fmla="*/ 157480 h 157480"/>
                  <a:gd name="connsiteX3" fmla="*/ 132080 w 274320"/>
                  <a:gd name="connsiteY3" fmla="*/ 91440 h 157480"/>
                  <a:gd name="connsiteX4" fmla="*/ 0 w 274320"/>
                  <a:gd name="connsiteY4" fmla="*/ 91440 h 15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" h="157480">
                    <a:moveTo>
                      <a:pt x="0" y="91440"/>
                    </a:moveTo>
                    <a:lnTo>
                      <a:pt x="121920" y="0"/>
                    </a:lnTo>
                    <a:lnTo>
                      <a:pt x="274320" y="157480"/>
                    </a:lnTo>
                    <a:lnTo>
                      <a:pt x="132080" y="91440"/>
                    </a:lnTo>
                    <a:lnTo>
                      <a:pt x="0" y="9144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 20"/>
              <p:cNvSpPr/>
              <p:nvPr/>
            </p:nvSpPr>
            <p:spPr bwMode="auto">
              <a:xfrm>
                <a:off x="6949220" y="3011134"/>
                <a:ext cx="280596" cy="132362"/>
              </a:xfrm>
              <a:custGeom>
                <a:avLst/>
                <a:gdLst>
                  <a:gd name="connsiteX0" fmla="*/ 0 w 340360"/>
                  <a:gd name="connsiteY0" fmla="*/ 142240 h 142240"/>
                  <a:gd name="connsiteX1" fmla="*/ 172720 w 340360"/>
                  <a:gd name="connsiteY1" fmla="*/ 0 h 142240"/>
                  <a:gd name="connsiteX2" fmla="*/ 340360 w 340360"/>
                  <a:gd name="connsiteY2" fmla="*/ 116840 h 142240"/>
                  <a:gd name="connsiteX3" fmla="*/ 147320 w 340360"/>
                  <a:gd name="connsiteY3" fmla="*/ 60960 h 142240"/>
                  <a:gd name="connsiteX4" fmla="*/ 0 w 340360"/>
                  <a:gd name="connsiteY4" fmla="*/ 142240 h 14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360" h="142240">
                    <a:moveTo>
                      <a:pt x="0" y="142240"/>
                    </a:moveTo>
                    <a:lnTo>
                      <a:pt x="172720" y="0"/>
                    </a:lnTo>
                    <a:lnTo>
                      <a:pt x="340360" y="116840"/>
                    </a:lnTo>
                    <a:lnTo>
                      <a:pt x="147320" y="60960"/>
                    </a:lnTo>
                    <a:lnTo>
                      <a:pt x="0" y="14224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 21"/>
              <p:cNvSpPr/>
              <p:nvPr/>
            </p:nvSpPr>
            <p:spPr bwMode="auto">
              <a:xfrm>
                <a:off x="6473825" y="3214406"/>
                <a:ext cx="1026062" cy="170180"/>
              </a:xfrm>
              <a:custGeom>
                <a:avLst/>
                <a:gdLst>
                  <a:gd name="connsiteX0" fmla="*/ 0 w 1244600"/>
                  <a:gd name="connsiteY0" fmla="*/ 152400 h 182880"/>
                  <a:gd name="connsiteX1" fmla="*/ 375920 w 1244600"/>
                  <a:gd name="connsiteY1" fmla="*/ 55880 h 182880"/>
                  <a:gd name="connsiteX2" fmla="*/ 350520 w 1244600"/>
                  <a:gd name="connsiteY2" fmla="*/ 137160 h 182880"/>
                  <a:gd name="connsiteX3" fmla="*/ 508000 w 1244600"/>
                  <a:gd name="connsiteY3" fmla="*/ 50800 h 182880"/>
                  <a:gd name="connsiteX4" fmla="*/ 553720 w 1244600"/>
                  <a:gd name="connsiteY4" fmla="*/ 137160 h 182880"/>
                  <a:gd name="connsiteX5" fmla="*/ 619760 w 1244600"/>
                  <a:gd name="connsiteY5" fmla="*/ 10160 h 182880"/>
                  <a:gd name="connsiteX6" fmla="*/ 751840 w 1244600"/>
                  <a:gd name="connsiteY6" fmla="*/ 132080 h 182880"/>
                  <a:gd name="connsiteX7" fmla="*/ 731520 w 1244600"/>
                  <a:gd name="connsiteY7" fmla="*/ 0 h 182880"/>
                  <a:gd name="connsiteX8" fmla="*/ 1244600 w 1244600"/>
                  <a:gd name="connsiteY8" fmla="*/ 147320 h 182880"/>
                  <a:gd name="connsiteX9" fmla="*/ 812800 w 1244600"/>
                  <a:gd name="connsiteY9" fmla="*/ 66040 h 182880"/>
                  <a:gd name="connsiteX10" fmla="*/ 787400 w 1244600"/>
                  <a:gd name="connsiteY10" fmla="*/ 177800 h 182880"/>
                  <a:gd name="connsiteX11" fmla="*/ 650240 w 1244600"/>
                  <a:gd name="connsiteY11" fmla="*/ 91440 h 182880"/>
                  <a:gd name="connsiteX12" fmla="*/ 568960 w 1244600"/>
                  <a:gd name="connsiteY12" fmla="*/ 172720 h 182880"/>
                  <a:gd name="connsiteX13" fmla="*/ 492760 w 1244600"/>
                  <a:gd name="connsiteY13" fmla="*/ 127000 h 182880"/>
                  <a:gd name="connsiteX14" fmla="*/ 304800 w 1244600"/>
                  <a:gd name="connsiteY14" fmla="*/ 182880 h 182880"/>
                  <a:gd name="connsiteX15" fmla="*/ 304800 w 1244600"/>
                  <a:gd name="connsiteY15" fmla="*/ 106680 h 182880"/>
                  <a:gd name="connsiteX16" fmla="*/ 0 w 1244600"/>
                  <a:gd name="connsiteY16" fmla="*/ 152400 h 18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44600" h="182880">
                    <a:moveTo>
                      <a:pt x="0" y="152400"/>
                    </a:moveTo>
                    <a:lnTo>
                      <a:pt x="375920" y="55880"/>
                    </a:lnTo>
                    <a:lnTo>
                      <a:pt x="350520" y="137160"/>
                    </a:lnTo>
                    <a:lnTo>
                      <a:pt x="508000" y="50800"/>
                    </a:lnTo>
                    <a:lnTo>
                      <a:pt x="553720" y="137160"/>
                    </a:lnTo>
                    <a:lnTo>
                      <a:pt x="619760" y="10160"/>
                    </a:lnTo>
                    <a:lnTo>
                      <a:pt x="751840" y="132080"/>
                    </a:lnTo>
                    <a:lnTo>
                      <a:pt x="731520" y="0"/>
                    </a:lnTo>
                    <a:lnTo>
                      <a:pt x="1244600" y="147320"/>
                    </a:lnTo>
                    <a:lnTo>
                      <a:pt x="812800" y="66040"/>
                    </a:lnTo>
                    <a:lnTo>
                      <a:pt x="787400" y="177800"/>
                    </a:lnTo>
                    <a:lnTo>
                      <a:pt x="650240" y="91440"/>
                    </a:lnTo>
                    <a:lnTo>
                      <a:pt x="568960" y="172720"/>
                    </a:lnTo>
                    <a:lnTo>
                      <a:pt x="492760" y="127000"/>
                    </a:lnTo>
                    <a:lnTo>
                      <a:pt x="304800" y="182880"/>
                    </a:lnTo>
                    <a:lnTo>
                      <a:pt x="304800" y="10668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 22"/>
              <p:cNvSpPr/>
              <p:nvPr/>
            </p:nvSpPr>
            <p:spPr bwMode="auto">
              <a:xfrm>
                <a:off x="6370917" y="2625054"/>
                <a:ext cx="355980" cy="373451"/>
              </a:xfrm>
              <a:custGeom>
                <a:avLst/>
                <a:gdLst>
                  <a:gd name="connsiteX0" fmla="*/ 233680 w 431800"/>
                  <a:gd name="connsiteY0" fmla="*/ 0 h 401320"/>
                  <a:gd name="connsiteX1" fmla="*/ 50800 w 431800"/>
                  <a:gd name="connsiteY1" fmla="*/ 111760 h 401320"/>
                  <a:gd name="connsiteX2" fmla="*/ 0 w 431800"/>
                  <a:gd name="connsiteY2" fmla="*/ 228600 h 401320"/>
                  <a:gd name="connsiteX3" fmla="*/ 111760 w 431800"/>
                  <a:gd name="connsiteY3" fmla="*/ 370840 h 401320"/>
                  <a:gd name="connsiteX4" fmla="*/ 279400 w 431800"/>
                  <a:gd name="connsiteY4" fmla="*/ 401320 h 401320"/>
                  <a:gd name="connsiteX5" fmla="*/ 391160 w 431800"/>
                  <a:gd name="connsiteY5" fmla="*/ 314960 h 401320"/>
                  <a:gd name="connsiteX6" fmla="*/ 431800 w 431800"/>
                  <a:gd name="connsiteY6" fmla="*/ 127000 h 401320"/>
                  <a:gd name="connsiteX7" fmla="*/ 233680 w 431800"/>
                  <a:gd name="connsiteY7" fmla="*/ 0 h 40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1800" h="401320">
                    <a:moveTo>
                      <a:pt x="233680" y="0"/>
                    </a:moveTo>
                    <a:lnTo>
                      <a:pt x="50800" y="111760"/>
                    </a:lnTo>
                    <a:lnTo>
                      <a:pt x="0" y="228600"/>
                    </a:lnTo>
                    <a:lnTo>
                      <a:pt x="111760" y="370840"/>
                    </a:lnTo>
                    <a:lnTo>
                      <a:pt x="279400" y="401320"/>
                    </a:lnTo>
                    <a:lnTo>
                      <a:pt x="391160" y="314960"/>
                    </a:lnTo>
                    <a:lnTo>
                      <a:pt x="431800" y="127000"/>
                    </a:lnTo>
                    <a:lnTo>
                      <a:pt x="23368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 23"/>
              <p:cNvSpPr/>
              <p:nvPr/>
            </p:nvSpPr>
            <p:spPr bwMode="auto">
              <a:xfrm>
                <a:off x="7024723" y="2680934"/>
                <a:ext cx="372733" cy="330906"/>
              </a:xfrm>
              <a:custGeom>
                <a:avLst/>
                <a:gdLst>
                  <a:gd name="connsiteX0" fmla="*/ 172720 w 452120"/>
                  <a:gd name="connsiteY0" fmla="*/ 0 h 355600"/>
                  <a:gd name="connsiteX1" fmla="*/ 0 w 452120"/>
                  <a:gd name="connsiteY1" fmla="*/ 177800 h 355600"/>
                  <a:gd name="connsiteX2" fmla="*/ 86360 w 452120"/>
                  <a:gd name="connsiteY2" fmla="*/ 284480 h 355600"/>
                  <a:gd name="connsiteX3" fmla="*/ 284480 w 452120"/>
                  <a:gd name="connsiteY3" fmla="*/ 355600 h 355600"/>
                  <a:gd name="connsiteX4" fmla="*/ 411480 w 452120"/>
                  <a:gd name="connsiteY4" fmla="*/ 259080 h 355600"/>
                  <a:gd name="connsiteX5" fmla="*/ 452120 w 452120"/>
                  <a:gd name="connsiteY5" fmla="*/ 152400 h 355600"/>
                  <a:gd name="connsiteX6" fmla="*/ 365760 w 452120"/>
                  <a:gd name="connsiteY6" fmla="*/ 45720 h 355600"/>
                  <a:gd name="connsiteX7" fmla="*/ 172720 w 452120"/>
                  <a:gd name="connsiteY7" fmla="*/ 0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2120" h="355600">
                    <a:moveTo>
                      <a:pt x="172720" y="0"/>
                    </a:moveTo>
                    <a:lnTo>
                      <a:pt x="0" y="177800"/>
                    </a:lnTo>
                    <a:lnTo>
                      <a:pt x="86360" y="284480"/>
                    </a:lnTo>
                    <a:lnTo>
                      <a:pt x="284480" y="355600"/>
                    </a:lnTo>
                    <a:lnTo>
                      <a:pt x="411480" y="259080"/>
                    </a:lnTo>
                    <a:lnTo>
                      <a:pt x="452120" y="152400"/>
                    </a:lnTo>
                    <a:lnTo>
                      <a:pt x="365760" y="45720"/>
                    </a:lnTo>
                    <a:lnTo>
                      <a:pt x="17272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4" name="フリーフォーム 623"/>
            <p:cNvSpPr/>
            <p:nvPr/>
          </p:nvSpPr>
          <p:spPr bwMode="auto">
            <a:xfrm>
              <a:off x="861060" y="1272540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フリーフォーム 624"/>
            <p:cNvSpPr/>
            <p:nvPr/>
          </p:nvSpPr>
          <p:spPr bwMode="auto">
            <a:xfrm>
              <a:off x="1329349" y="1300426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6" name="グループ化 625"/>
          <p:cNvGrpSpPr/>
          <p:nvPr/>
        </p:nvGrpSpPr>
        <p:grpSpPr>
          <a:xfrm>
            <a:off x="6103971" y="816940"/>
            <a:ext cx="1513596" cy="1631750"/>
            <a:chOff x="4229451" y="816940"/>
            <a:chExt cx="1513596" cy="1631750"/>
          </a:xfrm>
        </p:grpSpPr>
        <p:grpSp>
          <p:nvGrpSpPr>
            <p:cNvPr id="627" name="グループ化 626"/>
            <p:cNvGrpSpPr/>
            <p:nvPr/>
          </p:nvGrpSpPr>
          <p:grpSpPr>
            <a:xfrm>
              <a:off x="4229451" y="816940"/>
              <a:ext cx="1513596" cy="1631750"/>
              <a:chOff x="5848062" y="2045934"/>
              <a:chExt cx="2184400" cy="2354917"/>
            </a:xfrm>
          </p:grpSpPr>
          <p:sp>
            <p:nvSpPr>
              <p:cNvPr id="630" name="フリーフォーム 629"/>
              <p:cNvSpPr/>
              <p:nvPr/>
            </p:nvSpPr>
            <p:spPr bwMode="auto">
              <a:xfrm>
                <a:off x="6477982" y="4106211"/>
                <a:ext cx="924560" cy="294640"/>
              </a:xfrm>
              <a:custGeom>
                <a:avLst/>
                <a:gdLst>
                  <a:gd name="connsiteX0" fmla="*/ 25400 w 924560"/>
                  <a:gd name="connsiteY0" fmla="*/ 25400 h 294640"/>
                  <a:gd name="connsiteX1" fmla="*/ 0 w 924560"/>
                  <a:gd name="connsiteY1" fmla="*/ 198120 h 294640"/>
                  <a:gd name="connsiteX2" fmla="*/ 259080 w 924560"/>
                  <a:gd name="connsiteY2" fmla="*/ 294640 h 294640"/>
                  <a:gd name="connsiteX3" fmla="*/ 508000 w 924560"/>
                  <a:gd name="connsiteY3" fmla="*/ 254000 h 294640"/>
                  <a:gd name="connsiteX4" fmla="*/ 792480 w 924560"/>
                  <a:gd name="connsiteY4" fmla="*/ 248920 h 294640"/>
                  <a:gd name="connsiteX5" fmla="*/ 924560 w 924560"/>
                  <a:gd name="connsiteY5" fmla="*/ 0 h 294640"/>
                  <a:gd name="connsiteX6" fmla="*/ 25400 w 924560"/>
                  <a:gd name="connsiteY6" fmla="*/ 25400 h 29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4560" h="294640">
                    <a:moveTo>
                      <a:pt x="25400" y="25400"/>
                    </a:moveTo>
                    <a:lnTo>
                      <a:pt x="0" y="198120"/>
                    </a:lnTo>
                    <a:lnTo>
                      <a:pt x="259080" y="294640"/>
                    </a:lnTo>
                    <a:lnTo>
                      <a:pt x="508000" y="254000"/>
                    </a:lnTo>
                    <a:lnTo>
                      <a:pt x="792480" y="248920"/>
                    </a:lnTo>
                    <a:lnTo>
                      <a:pt x="924560" y="0"/>
                    </a:lnTo>
                    <a:lnTo>
                      <a:pt x="25400" y="25400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 630"/>
              <p:cNvSpPr/>
              <p:nvPr/>
            </p:nvSpPr>
            <p:spPr bwMode="auto">
              <a:xfrm>
                <a:off x="5848062" y="2045934"/>
                <a:ext cx="2184400" cy="2270760"/>
              </a:xfrm>
              <a:custGeom>
                <a:avLst/>
                <a:gdLst>
                  <a:gd name="connsiteX0" fmla="*/ 330200 w 2184400"/>
                  <a:gd name="connsiteY0" fmla="*/ 223520 h 2270760"/>
                  <a:gd name="connsiteX1" fmla="*/ 40640 w 2184400"/>
                  <a:gd name="connsiteY1" fmla="*/ 716280 h 2270760"/>
                  <a:gd name="connsiteX2" fmla="*/ 0 w 2184400"/>
                  <a:gd name="connsiteY2" fmla="*/ 1437640 h 2270760"/>
                  <a:gd name="connsiteX3" fmla="*/ 370840 w 2184400"/>
                  <a:gd name="connsiteY3" fmla="*/ 2042160 h 2270760"/>
                  <a:gd name="connsiteX4" fmla="*/ 1082040 w 2184400"/>
                  <a:gd name="connsiteY4" fmla="*/ 2270760 h 2270760"/>
                  <a:gd name="connsiteX5" fmla="*/ 1798320 w 2184400"/>
                  <a:gd name="connsiteY5" fmla="*/ 1986280 h 2270760"/>
                  <a:gd name="connsiteX6" fmla="*/ 2184400 w 2184400"/>
                  <a:gd name="connsiteY6" fmla="*/ 1163320 h 2270760"/>
                  <a:gd name="connsiteX7" fmla="*/ 1859280 w 2184400"/>
                  <a:gd name="connsiteY7" fmla="*/ 238760 h 2270760"/>
                  <a:gd name="connsiteX8" fmla="*/ 1041400 w 2184400"/>
                  <a:gd name="connsiteY8" fmla="*/ 0 h 2270760"/>
                  <a:gd name="connsiteX9" fmla="*/ 330200 w 2184400"/>
                  <a:gd name="connsiteY9" fmla="*/ 223520 h 2270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84400" h="2270760">
                    <a:moveTo>
                      <a:pt x="330200" y="223520"/>
                    </a:moveTo>
                    <a:lnTo>
                      <a:pt x="40640" y="716280"/>
                    </a:lnTo>
                    <a:lnTo>
                      <a:pt x="0" y="1437640"/>
                    </a:lnTo>
                    <a:lnTo>
                      <a:pt x="370840" y="2042160"/>
                    </a:lnTo>
                    <a:lnTo>
                      <a:pt x="1082040" y="2270760"/>
                    </a:lnTo>
                    <a:lnTo>
                      <a:pt x="1798320" y="1986280"/>
                    </a:lnTo>
                    <a:lnTo>
                      <a:pt x="2184400" y="1163320"/>
                    </a:lnTo>
                    <a:lnTo>
                      <a:pt x="1859280" y="238760"/>
                    </a:lnTo>
                    <a:lnTo>
                      <a:pt x="1041400" y="0"/>
                    </a:lnTo>
                    <a:lnTo>
                      <a:pt x="330200" y="223520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 632"/>
              <p:cNvSpPr/>
              <p:nvPr/>
            </p:nvSpPr>
            <p:spPr bwMode="auto">
              <a:xfrm>
                <a:off x="6032035" y="2406614"/>
                <a:ext cx="1757680" cy="1051560"/>
              </a:xfrm>
              <a:custGeom>
                <a:avLst/>
                <a:gdLst>
                  <a:gd name="connsiteX0" fmla="*/ 375920 w 1757680"/>
                  <a:gd name="connsiteY0" fmla="*/ 0 h 1051560"/>
                  <a:gd name="connsiteX1" fmla="*/ 111760 w 1757680"/>
                  <a:gd name="connsiteY1" fmla="*/ 167640 h 1051560"/>
                  <a:gd name="connsiteX2" fmla="*/ 0 w 1757680"/>
                  <a:gd name="connsiteY2" fmla="*/ 685800 h 1051560"/>
                  <a:gd name="connsiteX3" fmla="*/ 223520 w 1757680"/>
                  <a:gd name="connsiteY3" fmla="*/ 990600 h 1051560"/>
                  <a:gd name="connsiteX4" fmla="*/ 924560 w 1757680"/>
                  <a:gd name="connsiteY4" fmla="*/ 1051560 h 1051560"/>
                  <a:gd name="connsiteX5" fmla="*/ 1666240 w 1757680"/>
                  <a:gd name="connsiteY5" fmla="*/ 949960 h 1051560"/>
                  <a:gd name="connsiteX6" fmla="*/ 1757680 w 1757680"/>
                  <a:gd name="connsiteY6" fmla="*/ 594360 h 1051560"/>
                  <a:gd name="connsiteX7" fmla="*/ 1452880 w 1757680"/>
                  <a:gd name="connsiteY7" fmla="*/ 10160 h 1051560"/>
                  <a:gd name="connsiteX8" fmla="*/ 863600 w 1757680"/>
                  <a:gd name="connsiteY8" fmla="*/ 5080 h 1051560"/>
                  <a:gd name="connsiteX9" fmla="*/ 375920 w 1757680"/>
                  <a:gd name="connsiteY9" fmla="*/ 0 h 105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57680" h="1051560">
                    <a:moveTo>
                      <a:pt x="375920" y="0"/>
                    </a:moveTo>
                    <a:lnTo>
                      <a:pt x="111760" y="167640"/>
                    </a:lnTo>
                    <a:lnTo>
                      <a:pt x="0" y="685800"/>
                    </a:lnTo>
                    <a:lnTo>
                      <a:pt x="223520" y="990600"/>
                    </a:lnTo>
                    <a:lnTo>
                      <a:pt x="924560" y="1051560"/>
                    </a:lnTo>
                    <a:lnTo>
                      <a:pt x="1666240" y="949960"/>
                    </a:lnTo>
                    <a:lnTo>
                      <a:pt x="1757680" y="594360"/>
                    </a:lnTo>
                    <a:lnTo>
                      <a:pt x="1452880" y="10160"/>
                    </a:lnTo>
                    <a:lnTo>
                      <a:pt x="863600" y="5080"/>
                    </a:lnTo>
                    <a:lnTo>
                      <a:pt x="375920" y="0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 633"/>
              <p:cNvSpPr/>
              <p:nvPr/>
            </p:nvSpPr>
            <p:spPr bwMode="auto">
              <a:xfrm>
                <a:off x="6009694" y="3435314"/>
                <a:ext cx="147320" cy="497840"/>
              </a:xfrm>
              <a:custGeom>
                <a:avLst/>
                <a:gdLst>
                  <a:gd name="connsiteX0" fmla="*/ 147320 w 147320"/>
                  <a:gd name="connsiteY0" fmla="*/ 497840 h 497840"/>
                  <a:gd name="connsiteX1" fmla="*/ 0 w 147320"/>
                  <a:gd name="connsiteY1" fmla="*/ 208280 h 497840"/>
                  <a:gd name="connsiteX2" fmla="*/ 96520 w 147320"/>
                  <a:gd name="connsiteY2" fmla="*/ 0 h 497840"/>
                  <a:gd name="connsiteX3" fmla="*/ 147320 w 147320"/>
                  <a:gd name="connsiteY3" fmla="*/ 497840 h 497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320" h="497840">
                    <a:moveTo>
                      <a:pt x="147320" y="497840"/>
                    </a:moveTo>
                    <a:lnTo>
                      <a:pt x="0" y="208280"/>
                    </a:lnTo>
                    <a:lnTo>
                      <a:pt x="96520" y="0"/>
                    </a:lnTo>
                    <a:lnTo>
                      <a:pt x="147320" y="49784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 634"/>
              <p:cNvSpPr/>
              <p:nvPr/>
            </p:nvSpPr>
            <p:spPr bwMode="auto">
              <a:xfrm>
                <a:off x="6177334" y="3450554"/>
                <a:ext cx="157480" cy="553720"/>
              </a:xfrm>
              <a:custGeom>
                <a:avLst/>
                <a:gdLst>
                  <a:gd name="connsiteX0" fmla="*/ 157480 w 157480"/>
                  <a:gd name="connsiteY0" fmla="*/ 553720 h 553720"/>
                  <a:gd name="connsiteX1" fmla="*/ 81280 w 157480"/>
                  <a:gd name="connsiteY1" fmla="*/ 320040 h 553720"/>
                  <a:gd name="connsiteX2" fmla="*/ 111760 w 157480"/>
                  <a:gd name="connsiteY2" fmla="*/ 0 h 553720"/>
                  <a:gd name="connsiteX3" fmla="*/ 0 w 157480"/>
                  <a:gd name="connsiteY3" fmla="*/ 193040 h 553720"/>
                  <a:gd name="connsiteX4" fmla="*/ 35560 w 157480"/>
                  <a:gd name="connsiteY4" fmla="*/ 431800 h 553720"/>
                  <a:gd name="connsiteX5" fmla="*/ 157480 w 157480"/>
                  <a:gd name="connsiteY5" fmla="*/ 553720 h 55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480" h="553720">
                    <a:moveTo>
                      <a:pt x="157480" y="553720"/>
                    </a:moveTo>
                    <a:lnTo>
                      <a:pt x="81280" y="320040"/>
                    </a:lnTo>
                    <a:lnTo>
                      <a:pt x="111760" y="0"/>
                    </a:lnTo>
                    <a:lnTo>
                      <a:pt x="0" y="193040"/>
                    </a:lnTo>
                    <a:lnTo>
                      <a:pt x="35560" y="431800"/>
                    </a:lnTo>
                    <a:lnTo>
                      <a:pt x="157480" y="55372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 635"/>
              <p:cNvSpPr/>
              <p:nvPr/>
            </p:nvSpPr>
            <p:spPr bwMode="auto">
              <a:xfrm>
                <a:off x="6319574" y="3501354"/>
                <a:ext cx="172720" cy="589280"/>
              </a:xfrm>
              <a:custGeom>
                <a:avLst/>
                <a:gdLst>
                  <a:gd name="connsiteX0" fmla="*/ 91440 w 172720"/>
                  <a:gd name="connsiteY0" fmla="*/ 0 h 589280"/>
                  <a:gd name="connsiteX1" fmla="*/ 0 w 172720"/>
                  <a:gd name="connsiteY1" fmla="*/ 187960 h 589280"/>
                  <a:gd name="connsiteX2" fmla="*/ 86360 w 172720"/>
                  <a:gd name="connsiteY2" fmla="*/ 589280 h 589280"/>
                  <a:gd name="connsiteX3" fmla="*/ 172720 w 172720"/>
                  <a:gd name="connsiteY3" fmla="*/ 137160 h 589280"/>
                  <a:gd name="connsiteX4" fmla="*/ 91440 w 172720"/>
                  <a:gd name="connsiteY4" fmla="*/ 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720" h="589280">
                    <a:moveTo>
                      <a:pt x="91440" y="0"/>
                    </a:moveTo>
                    <a:lnTo>
                      <a:pt x="0" y="187960"/>
                    </a:lnTo>
                    <a:lnTo>
                      <a:pt x="86360" y="589280"/>
                    </a:lnTo>
                    <a:lnTo>
                      <a:pt x="172720" y="137160"/>
                    </a:lnTo>
                    <a:lnTo>
                      <a:pt x="914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 636"/>
              <p:cNvSpPr/>
              <p:nvPr/>
            </p:nvSpPr>
            <p:spPr bwMode="auto">
              <a:xfrm>
                <a:off x="7589574" y="3425154"/>
                <a:ext cx="132080" cy="492760"/>
              </a:xfrm>
              <a:custGeom>
                <a:avLst/>
                <a:gdLst>
                  <a:gd name="connsiteX0" fmla="*/ 66040 w 132080"/>
                  <a:gd name="connsiteY0" fmla="*/ 10160 h 492760"/>
                  <a:gd name="connsiteX1" fmla="*/ 0 w 132080"/>
                  <a:gd name="connsiteY1" fmla="*/ 0 h 492760"/>
                  <a:gd name="connsiteX2" fmla="*/ 10160 w 132080"/>
                  <a:gd name="connsiteY2" fmla="*/ 157480 h 492760"/>
                  <a:gd name="connsiteX3" fmla="*/ 40640 w 132080"/>
                  <a:gd name="connsiteY3" fmla="*/ 289560 h 492760"/>
                  <a:gd name="connsiteX4" fmla="*/ 45720 w 132080"/>
                  <a:gd name="connsiteY4" fmla="*/ 492760 h 492760"/>
                  <a:gd name="connsiteX5" fmla="*/ 132080 w 132080"/>
                  <a:gd name="connsiteY5" fmla="*/ 182880 h 492760"/>
                  <a:gd name="connsiteX6" fmla="*/ 66040 w 132080"/>
                  <a:gd name="connsiteY6" fmla="*/ 10160 h 49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492760">
                    <a:moveTo>
                      <a:pt x="66040" y="10160"/>
                    </a:moveTo>
                    <a:lnTo>
                      <a:pt x="0" y="0"/>
                    </a:lnTo>
                    <a:lnTo>
                      <a:pt x="10160" y="157480"/>
                    </a:lnTo>
                    <a:lnTo>
                      <a:pt x="40640" y="289560"/>
                    </a:lnTo>
                    <a:lnTo>
                      <a:pt x="45720" y="492760"/>
                    </a:lnTo>
                    <a:lnTo>
                      <a:pt x="132080" y="182880"/>
                    </a:lnTo>
                    <a:lnTo>
                      <a:pt x="66040" y="1016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 637"/>
              <p:cNvSpPr/>
              <p:nvPr/>
            </p:nvSpPr>
            <p:spPr bwMode="auto">
              <a:xfrm>
                <a:off x="7701334" y="3399754"/>
                <a:ext cx="132080" cy="320040"/>
              </a:xfrm>
              <a:custGeom>
                <a:avLst/>
                <a:gdLst>
                  <a:gd name="connsiteX0" fmla="*/ 0 w 132080"/>
                  <a:gd name="connsiteY0" fmla="*/ 0 h 320040"/>
                  <a:gd name="connsiteX1" fmla="*/ 25400 w 132080"/>
                  <a:gd name="connsiteY1" fmla="*/ 121920 h 320040"/>
                  <a:gd name="connsiteX2" fmla="*/ 81280 w 132080"/>
                  <a:gd name="connsiteY2" fmla="*/ 187960 h 320040"/>
                  <a:gd name="connsiteX3" fmla="*/ 45720 w 132080"/>
                  <a:gd name="connsiteY3" fmla="*/ 320040 h 320040"/>
                  <a:gd name="connsiteX4" fmla="*/ 132080 w 132080"/>
                  <a:gd name="connsiteY4" fmla="*/ 152400 h 320040"/>
                  <a:gd name="connsiteX5" fmla="*/ 71120 w 132080"/>
                  <a:gd name="connsiteY5" fmla="*/ 15240 h 320040"/>
                  <a:gd name="connsiteX6" fmla="*/ 0 w 132080"/>
                  <a:gd name="connsiteY6" fmla="*/ 0 h 32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320040">
                    <a:moveTo>
                      <a:pt x="0" y="0"/>
                    </a:moveTo>
                    <a:lnTo>
                      <a:pt x="25400" y="121920"/>
                    </a:lnTo>
                    <a:lnTo>
                      <a:pt x="81280" y="187960"/>
                    </a:lnTo>
                    <a:lnTo>
                      <a:pt x="45720" y="320040"/>
                    </a:lnTo>
                    <a:lnTo>
                      <a:pt x="132080" y="152400"/>
                    </a:lnTo>
                    <a:lnTo>
                      <a:pt x="71120" y="15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 638"/>
              <p:cNvSpPr/>
              <p:nvPr/>
            </p:nvSpPr>
            <p:spPr bwMode="auto">
              <a:xfrm>
                <a:off x="7371134" y="3486114"/>
                <a:ext cx="177800" cy="604520"/>
              </a:xfrm>
              <a:custGeom>
                <a:avLst/>
                <a:gdLst>
                  <a:gd name="connsiteX0" fmla="*/ 50800 w 177800"/>
                  <a:gd name="connsiteY0" fmla="*/ 0 h 604520"/>
                  <a:gd name="connsiteX1" fmla="*/ 0 w 177800"/>
                  <a:gd name="connsiteY1" fmla="*/ 127000 h 604520"/>
                  <a:gd name="connsiteX2" fmla="*/ 81280 w 177800"/>
                  <a:gd name="connsiteY2" fmla="*/ 320040 h 604520"/>
                  <a:gd name="connsiteX3" fmla="*/ 50800 w 177800"/>
                  <a:gd name="connsiteY3" fmla="*/ 604520 h 604520"/>
                  <a:gd name="connsiteX4" fmla="*/ 177800 w 177800"/>
                  <a:gd name="connsiteY4" fmla="*/ 406400 h 604520"/>
                  <a:gd name="connsiteX5" fmla="*/ 167640 w 177800"/>
                  <a:gd name="connsiteY5" fmla="*/ 187960 h 604520"/>
                  <a:gd name="connsiteX6" fmla="*/ 50800 w 177800"/>
                  <a:gd name="connsiteY6" fmla="*/ 0 h 60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7800" h="604520">
                    <a:moveTo>
                      <a:pt x="50800" y="0"/>
                    </a:moveTo>
                    <a:lnTo>
                      <a:pt x="0" y="127000"/>
                    </a:lnTo>
                    <a:lnTo>
                      <a:pt x="81280" y="320040"/>
                    </a:lnTo>
                    <a:lnTo>
                      <a:pt x="50800" y="604520"/>
                    </a:lnTo>
                    <a:lnTo>
                      <a:pt x="177800" y="406400"/>
                    </a:lnTo>
                    <a:lnTo>
                      <a:pt x="167640" y="18796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 639"/>
              <p:cNvSpPr/>
              <p:nvPr/>
            </p:nvSpPr>
            <p:spPr bwMode="auto">
              <a:xfrm>
                <a:off x="6558334" y="3486114"/>
                <a:ext cx="406400" cy="665480"/>
              </a:xfrm>
              <a:custGeom>
                <a:avLst/>
                <a:gdLst>
                  <a:gd name="connsiteX0" fmla="*/ 71120 w 406400"/>
                  <a:gd name="connsiteY0" fmla="*/ 0 h 665480"/>
                  <a:gd name="connsiteX1" fmla="*/ 172720 w 406400"/>
                  <a:gd name="connsiteY1" fmla="*/ 152400 h 665480"/>
                  <a:gd name="connsiteX2" fmla="*/ 289560 w 406400"/>
                  <a:gd name="connsiteY2" fmla="*/ 127000 h 665480"/>
                  <a:gd name="connsiteX3" fmla="*/ 76200 w 406400"/>
                  <a:gd name="connsiteY3" fmla="*/ 213360 h 665480"/>
                  <a:gd name="connsiteX4" fmla="*/ 0 w 406400"/>
                  <a:gd name="connsiteY4" fmla="*/ 223520 h 665480"/>
                  <a:gd name="connsiteX5" fmla="*/ 86360 w 406400"/>
                  <a:gd name="connsiteY5" fmla="*/ 264160 h 665480"/>
                  <a:gd name="connsiteX6" fmla="*/ 218440 w 406400"/>
                  <a:gd name="connsiteY6" fmla="*/ 228600 h 665480"/>
                  <a:gd name="connsiteX7" fmla="*/ 35560 w 406400"/>
                  <a:gd name="connsiteY7" fmla="*/ 421640 h 665480"/>
                  <a:gd name="connsiteX8" fmla="*/ 40640 w 406400"/>
                  <a:gd name="connsiteY8" fmla="*/ 508000 h 665480"/>
                  <a:gd name="connsiteX9" fmla="*/ 172720 w 406400"/>
                  <a:gd name="connsiteY9" fmla="*/ 340360 h 665480"/>
                  <a:gd name="connsiteX10" fmla="*/ 106680 w 406400"/>
                  <a:gd name="connsiteY10" fmla="*/ 584200 h 665480"/>
                  <a:gd name="connsiteX11" fmla="*/ 172720 w 406400"/>
                  <a:gd name="connsiteY11" fmla="*/ 665480 h 665480"/>
                  <a:gd name="connsiteX12" fmla="*/ 218440 w 406400"/>
                  <a:gd name="connsiteY12" fmla="*/ 589280 h 665480"/>
                  <a:gd name="connsiteX13" fmla="*/ 198120 w 406400"/>
                  <a:gd name="connsiteY13" fmla="*/ 518160 h 665480"/>
                  <a:gd name="connsiteX14" fmla="*/ 233680 w 406400"/>
                  <a:gd name="connsiteY14" fmla="*/ 350520 h 665480"/>
                  <a:gd name="connsiteX15" fmla="*/ 345440 w 406400"/>
                  <a:gd name="connsiteY15" fmla="*/ 441960 h 665480"/>
                  <a:gd name="connsiteX16" fmla="*/ 254000 w 406400"/>
                  <a:gd name="connsiteY16" fmla="*/ 238760 h 665480"/>
                  <a:gd name="connsiteX17" fmla="*/ 406400 w 406400"/>
                  <a:gd name="connsiteY17" fmla="*/ 162560 h 665480"/>
                  <a:gd name="connsiteX18" fmla="*/ 391160 w 406400"/>
                  <a:gd name="connsiteY18" fmla="*/ 45720 h 665480"/>
                  <a:gd name="connsiteX19" fmla="*/ 314960 w 406400"/>
                  <a:gd name="connsiteY19" fmla="*/ 86360 h 665480"/>
                  <a:gd name="connsiteX20" fmla="*/ 177800 w 406400"/>
                  <a:gd name="connsiteY20" fmla="*/ 45720 h 665480"/>
                  <a:gd name="connsiteX21" fmla="*/ 71120 w 406400"/>
                  <a:gd name="connsiteY21" fmla="*/ 0 h 665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6400" h="665480">
                    <a:moveTo>
                      <a:pt x="71120" y="0"/>
                    </a:moveTo>
                    <a:lnTo>
                      <a:pt x="172720" y="152400"/>
                    </a:lnTo>
                    <a:lnTo>
                      <a:pt x="289560" y="127000"/>
                    </a:lnTo>
                    <a:lnTo>
                      <a:pt x="76200" y="213360"/>
                    </a:lnTo>
                    <a:lnTo>
                      <a:pt x="0" y="223520"/>
                    </a:lnTo>
                    <a:lnTo>
                      <a:pt x="86360" y="264160"/>
                    </a:lnTo>
                    <a:lnTo>
                      <a:pt x="218440" y="228600"/>
                    </a:lnTo>
                    <a:lnTo>
                      <a:pt x="35560" y="421640"/>
                    </a:lnTo>
                    <a:lnTo>
                      <a:pt x="40640" y="508000"/>
                    </a:lnTo>
                    <a:lnTo>
                      <a:pt x="172720" y="340360"/>
                    </a:lnTo>
                    <a:lnTo>
                      <a:pt x="106680" y="584200"/>
                    </a:lnTo>
                    <a:lnTo>
                      <a:pt x="172720" y="665480"/>
                    </a:lnTo>
                    <a:lnTo>
                      <a:pt x="218440" y="589280"/>
                    </a:lnTo>
                    <a:lnTo>
                      <a:pt x="198120" y="518160"/>
                    </a:lnTo>
                    <a:lnTo>
                      <a:pt x="233680" y="350520"/>
                    </a:lnTo>
                    <a:lnTo>
                      <a:pt x="345440" y="441960"/>
                    </a:lnTo>
                    <a:lnTo>
                      <a:pt x="254000" y="238760"/>
                    </a:lnTo>
                    <a:lnTo>
                      <a:pt x="406400" y="162560"/>
                    </a:lnTo>
                    <a:lnTo>
                      <a:pt x="391160" y="45720"/>
                    </a:lnTo>
                    <a:lnTo>
                      <a:pt x="314960" y="86360"/>
                    </a:lnTo>
                    <a:lnTo>
                      <a:pt x="177800" y="45720"/>
                    </a:lnTo>
                    <a:lnTo>
                      <a:pt x="7112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 640"/>
              <p:cNvSpPr/>
              <p:nvPr/>
            </p:nvSpPr>
            <p:spPr bwMode="auto">
              <a:xfrm>
                <a:off x="6974894" y="3506434"/>
                <a:ext cx="294640" cy="132080"/>
              </a:xfrm>
              <a:custGeom>
                <a:avLst/>
                <a:gdLst>
                  <a:gd name="connsiteX0" fmla="*/ 0 w 294640"/>
                  <a:gd name="connsiteY0" fmla="*/ 0 h 132080"/>
                  <a:gd name="connsiteX1" fmla="*/ 45720 w 294640"/>
                  <a:gd name="connsiteY1" fmla="*/ 132080 h 132080"/>
                  <a:gd name="connsiteX2" fmla="*/ 294640 w 294640"/>
                  <a:gd name="connsiteY2" fmla="*/ 15240 h 132080"/>
                  <a:gd name="connsiteX3" fmla="*/ 111760 w 294640"/>
                  <a:gd name="connsiteY3" fmla="*/ 40640 h 132080"/>
                  <a:gd name="connsiteX4" fmla="*/ 0 w 294640"/>
                  <a:gd name="connsiteY4" fmla="*/ 0 h 13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640" h="132080">
                    <a:moveTo>
                      <a:pt x="0" y="0"/>
                    </a:moveTo>
                    <a:lnTo>
                      <a:pt x="45720" y="132080"/>
                    </a:lnTo>
                    <a:lnTo>
                      <a:pt x="294640" y="15240"/>
                    </a:lnTo>
                    <a:lnTo>
                      <a:pt x="1117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 641"/>
              <p:cNvSpPr/>
              <p:nvPr/>
            </p:nvSpPr>
            <p:spPr bwMode="auto">
              <a:xfrm>
                <a:off x="6944414" y="3587714"/>
                <a:ext cx="381000" cy="228600"/>
              </a:xfrm>
              <a:custGeom>
                <a:avLst/>
                <a:gdLst>
                  <a:gd name="connsiteX0" fmla="*/ 20320 w 381000"/>
                  <a:gd name="connsiteY0" fmla="*/ 213360 h 228600"/>
                  <a:gd name="connsiteX1" fmla="*/ 0 w 381000"/>
                  <a:gd name="connsiteY1" fmla="*/ 127000 h 228600"/>
                  <a:gd name="connsiteX2" fmla="*/ 304800 w 381000"/>
                  <a:gd name="connsiteY2" fmla="*/ 0 h 228600"/>
                  <a:gd name="connsiteX3" fmla="*/ 381000 w 381000"/>
                  <a:gd name="connsiteY3" fmla="*/ 81280 h 228600"/>
                  <a:gd name="connsiteX4" fmla="*/ 304800 w 381000"/>
                  <a:gd name="connsiteY4" fmla="*/ 198120 h 228600"/>
                  <a:gd name="connsiteX5" fmla="*/ 76200 w 381000"/>
                  <a:gd name="connsiteY5" fmla="*/ 228600 h 228600"/>
                  <a:gd name="connsiteX6" fmla="*/ 254000 w 381000"/>
                  <a:gd name="connsiteY6" fmla="*/ 172720 h 228600"/>
                  <a:gd name="connsiteX7" fmla="*/ 289560 w 381000"/>
                  <a:gd name="connsiteY7" fmla="*/ 96520 h 228600"/>
                  <a:gd name="connsiteX8" fmla="*/ 218440 w 381000"/>
                  <a:gd name="connsiteY8" fmla="*/ 86360 h 228600"/>
                  <a:gd name="connsiteX9" fmla="*/ 86360 w 381000"/>
                  <a:gd name="connsiteY9" fmla="*/ 142240 h 228600"/>
                  <a:gd name="connsiteX10" fmla="*/ 20320 w 381000"/>
                  <a:gd name="connsiteY10" fmla="*/ 21336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1000" h="228600">
                    <a:moveTo>
                      <a:pt x="20320" y="213360"/>
                    </a:moveTo>
                    <a:lnTo>
                      <a:pt x="0" y="127000"/>
                    </a:lnTo>
                    <a:lnTo>
                      <a:pt x="304800" y="0"/>
                    </a:lnTo>
                    <a:lnTo>
                      <a:pt x="381000" y="81280"/>
                    </a:lnTo>
                    <a:lnTo>
                      <a:pt x="304800" y="198120"/>
                    </a:lnTo>
                    <a:lnTo>
                      <a:pt x="76200" y="228600"/>
                    </a:lnTo>
                    <a:lnTo>
                      <a:pt x="254000" y="172720"/>
                    </a:lnTo>
                    <a:lnTo>
                      <a:pt x="289560" y="96520"/>
                    </a:lnTo>
                    <a:lnTo>
                      <a:pt x="218440" y="86360"/>
                    </a:lnTo>
                    <a:lnTo>
                      <a:pt x="86360" y="142240"/>
                    </a:lnTo>
                    <a:lnTo>
                      <a:pt x="20320" y="21336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フリーフォーム 642"/>
              <p:cNvSpPr/>
              <p:nvPr/>
            </p:nvSpPr>
            <p:spPr bwMode="auto">
              <a:xfrm>
                <a:off x="6888534" y="3790914"/>
                <a:ext cx="436880" cy="365760"/>
              </a:xfrm>
              <a:custGeom>
                <a:avLst/>
                <a:gdLst>
                  <a:gd name="connsiteX0" fmla="*/ 66040 w 436880"/>
                  <a:gd name="connsiteY0" fmla="*/ 350520 h 365760"/>
                  <a:gd name="connsiteX1" fmla="*/ 0 w 436880"/>
                  <a:gd name="connsiteY1" fmla="*/ 264160 h 365760"/>
                  <a:gd name="connsiteX2" fmla="*/ 55880 w 436880"/>
                  <a:gd name="connsiteY2" fmla="*/ 60960 h 365760"/>
                  <a:gd name="connsiteX3" fmla="*/ 218440 w 436880"/>
                  <a:gd name="connsiteY3" fmla="*/ 60960 h 365760"/>
                  <a:gd name="connsiteX4" fmla="*/ 401320 w 436880"/>
                  <a:gd name="connsiteY4" fmla="*/ 0 h 365760"/>
                  <a:gd name="connsiteX5" fmla="*/ 436880 w 436880"/>
                  <a:gd name="connsiteY5" fmla="*/ 76200 h 365760"/>
                  <a:gd name="connsiteX6" fmla="*/ 381000 w 436880"/>
                  <a:gd name="connsiteY6" fmla="*/ 320040 h 365760"/>
                  <a:gd name="connsiteX7" fmla="*/ 208280 w 436880"/>
                  <a:gd name="connsiteY7" fmla="*/ 365760 h 365760"/>
                  <a:gd name="connsiteX8" fmla="*/ 314960 w 436880"/>
                  <a:gd name="connsiteY8" fmla="*/ 299720 h 365760"/>
                  <a:gd name="connsiteX9" fmla="*/ 345440 w 436880"/>
                  <a:gd name="connsiteY9" fmla="*/ 208280 h 365760"/>
                  <a:gd name="connsiteX10" fmla="*/ 228600 w 436880"/>
                  <a:gd name="connsiteY10" fmla="*/ 238760 h 365760"/>
                  <a:gd name="connsiteX11" fmla="*/ 340360 w 436880"/>
                  <a:gd name="connsiteY11" fmla="*/ 162560 h 365760"/>
                  <a:gd name="connsiteX12" fmla="*/ 314960 w 436880"/>
                  <a:gd name="connsiteY12" fmla="*/ 60960 h 365760"/>
                  <a:gd name="connsiteX13" fmla="*/ 218440 w 436880"/>
                  <a:gd name="connsiteY13" fmla="*/ 121920 h 365760"/>
                  <a:gd name="connsiteX14" fmla="*/ 213360 w 436880"/>
                  <a:gd name="connsiteY14" fmla="*/ 248920 h 365760"/>
                  <a:gd name="connsiteX15" fmla="*/ 152400 w 436880"/>
                  <a:gd name="connsiteY15" fmla="*/ 127000 h 365760"/>
                  <a:gd name="connsiteX16" fmla="*/ 91440 w 436880"/>
                  <a:gd name="connsiteY16" fmla="*/ 127000 h 365760"/>
                  <a:gd name="connsiteX17" fmla="*/ 66040 w 436880"/>
                  <a:gd name="connsiteY17" fmla="*/ 208280 h 365760"/>
                  <a:gd name="connsiteX18" fmla="*/ 177800 w 436880"/>
                  <a:gd name="connsiteY18" fmla="*/ 248920 h 365760"/>
                  <a:gd name="connsiteX19" fmla="*/ 86360 w 436880"/>
                  <a:gd name="connsiteY19" fmla="*/ 269240 h 365760"/>
                  <a:gd name="connsiteX20" fmla="*/ 116840 w 436880"/>
                  <a:gd name="connsiteY20" fmla="*/ 330200 h 365760"/>
                  <a:gd name="connsiteX21" fmla="*/ 198120 w 436880"/>
                  <a:gd name="connsiteY21" fmla="*/ 279400 h 365760"/>
                  <a:gd name="connsiteX22" fmla="*/ 193040 w 436880"/>
                  <a:gd name="connsiteY22" fmla="*/ 345440 h 365760"/>
                  <a:gd name="connsiteX23" fmla="*/ 66040 w 436880"/>
                  <a:gd name="connsiteY23" fmla="*/ 35052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36880" h="365760">
                    <a:moveTo>
                      <a:pt x="66040" y="350520"/>
                    </a:moveTo>
                    <a:lnTo>
                      <a:pt x="0" y="264160"/>
                    </a:lnTo>
                    <a:lnTo>
                      <a:pt x="55880" y="60960"/>
                    </a:lnTo>
                    <a:lnTo>
                      <a:pt x="218440" y="60960"/>
                    </a:lnTo>
                    <a:lnTo>
                      <a:pt x="401320" y="0"/>
                    </a:lnTo>
                    <a:lnTo>
                      <a:pt x="436880" y="76200"/>
                    </a:lnTo>
                    <a:lnTo>
                      <a:pt x="381000" y="320040"/>
                    </a:lnTo>
                    <a:lnTo>
                      <a:pt x="208280" y="365760"/>
                    </a:lnTo>
                    <a:lnTo>
                      <a:pt x="314960" y="299720"/>
                    </a:lnTo>
                    <a:lnTo>
                      <a:pt x="345440" y="208280"/>
                    </a:lnTo>
                    <a:lnTo>
                      <a:pt x="228600" y="238760"/>
                    </a:lnTo>
                    <a:lnTo>
                      <a:pt x="340360" y="162560"/>
                    </a:lnTo>
                    <a:lnTo>
                      <a:pt x="314960" y="60960"/>
                    </a:lnTo>
                    <a:lnTo>
                      <a:pt x="218440" y="121920"/>
                    </a:lnTo>
                    <a:lnTo>
                      <a:pt x="213360" y="248920"/>
                    </a:lnTo>
                    <a:lnTo>
                      <a:pt x="152400" y="127000"/>
                    </a:lnTo>
                    <a:lnTo>
                      <a:pt x="91440" y="127000"/>
                    </a:lnTo>
                    <a:lnTo>
                      <a:pt x="66040" y="208280"/>
                    </a:lnTo>
                    <a:lnTo>
                      <a:pt x="177800" y="248920"/>
                    </a:lnTo>
                    <a:lnTo>
                      <a:pt x="86360" y="269240"/>
                    </a:lnTo>
                    <a:lnTo>
                      <a:pt x="116840" y="330200"/>
                    </a:lnTo>
                    <a:lnTo>
                      <a:pt x="198120" y="279400"/>
                    </a:lnTo>
                    <a:lnTo>
                      <a:pt x="193040" y="345440"/>
                    </a:lnTo>
                    <a:lnTo>
                      <a:pt x="66040" y="35052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 643"/>
              <p:cNvSpPr/>
              <p:nvPr/>
            </p:nvSpPr>
            <p:spPr bwMode="auto">
              <a:xfrm>
                <a:off x="6963111" y="2442174"/>
                <a:ext cx="703585" cy="827264"/>
              </a:xfrm>
              <a:custGeom>
                <a:avLst/>
                <a:gdLst>
                  <a:gd name="connsiteX0" fmla="*/ 0 w 853440"/>
                  <a:gd name="connsiteY0" fmla="*/ 350520 h 889000"/>
                  <a:gd name="connsiteX1" fmla="*/ 370840 w 853440"/>
                  <a:gd name="connsiteY1" fmla="*/ 15240 h 889000"/>
                  <a:gd name="connsiteX2" fmla="*/ 558800 w 853440"/>
                  <a:gd name="connsiteY2" fmla="*/ 0 h 889000"/>
                  <a:gd name="connsiteX3" fmla="*/ 706120 w 853440"/>
                  <a:gd name="connsiteY3" fmla="*/ 76200 h 889000"/>
                  <a:gd name="connsiteX4" fmla="*/ 777240 w 853440"/>
                  <a:gd name="connsiteY4" fmla="*/ 274320 h 889000"/>
                  <a:gd name="connsiteX5" fmla="*/ 782320 w 853440"/>
                  <a:gd name="connsiteY5" fmla="*/ 325120 h 889000"/>
                  <a:gd name="connsiteX6" fmla="*/ 787400 w 853440"/>
                  <a:gd name="connsiteY6" fmla="*/ 340360 h 889000"/>
                  <a:gd name="connsiteX7" fmla="*/ 741680 w 853440"/>
                  <a:gd name="connsiteY7" fmla="*/ 492760 h 889000"/>
                  <a:gd name="connsiteX8" fmla="*/ 853440 w 853440"/>
                  <a:gd name="connsiteY8" fmla="*/ 680720 h 889000"/>
                  <a:gd name="connsiteX9" fmla="*/ 746760 w 853440"/>
                  <a:gd name="connsiteY9" fmla="*/ 889000 h 889000"/>
                  <a:gd name="connsiteX10" fmla="*/ 365760 w 853440"/>
                  <a:gd name="connsiteY10" fmla="*/ 787400 h 889000"/>
                  <a:gd name="connsiteX11" fmla="*/ 685800 w 853440"/>
                  <a:gd name="connsiteY11" fmla="*/ 802640 h 889000"/>
                  <a:gd name="connsiteX12" fmla="*/ 731520 w 853440"/>
                  <a:gd name="connsiteY12" fmla="*/ 594360 h 889000"/>
                  <a:gd name="connsiteX13" fmla="*/ 655320 w 853440"/>
                  <a:gd name="connsiteY13" fmla="*/ 528320 h 889000"/>
                  <a:gd name="connsiteX14" fmla="*/ 497840 w 853440"/>
                  <a:gd name="connsiteY14" fmla="*/ 665480 h 889000"/>
                  <a:gd name="connsiteX15" fmla="*/ 660400 w 853440"/>
                  <a:gd name="connsiteY15" fmla="*/ 421640 h 889000"/>
                  <a:gd name="connsiteX16" fmla="*/ 543560 w 853440"/>
                  <a:gd name="connsiteY16" fmla="*/ 203200 h 889000"/>
                  <a:gd name="connsiteX17" fmla="*/ 381000 w 853440"/>
                  <a:gd name="connsiteY17" fmla="*/ 274320 h 889000"/>
                  <a:gd name="connsiteX18" fmla="*/ 508000 w 853440"/>
                  <a:gd name="connsiteY18" fmla="*/ 106680 h 889000"/>
                  <a:gd name="connsiteX19" fmla="*/ 436880 w 853440"/>
                  <a:gd name="connsiteY19" fmla="*/ 101600 h 889000"/>
                  <a:gd name="connsiteX20" fmla="*/ 0 w 853440"/>
                  <a:gd name="connsiteY20" fmla="*/ 35052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3440" h="889000">
                    <a:moveTo>
                      <a:pt x="0" y="350520"/>
                    </a:moveTo>
                    <a:lnTo>
                      <a:pt x="370840" y="15240"/>
                    </a:lnTo>
                    <a:lnTo>
                      <a:pt x="558800" y="0"/>
                    </a:lnTo>
                    <a:lnTo>
                      <a:pt x="706120" y="76200"/>
                    </a:lnTo>
                    <a:lnTo>
                      <a:pt x="777240" y="274320"/>
                    </a:lnTo>
                    <a:cubicBezTo>
                      <a:pt x="778933" y="291253"/>
                      <a:pt x="779732" y="308300"/>
                      <a:pt x="782320" y="325120"/>
                    </a:cubicBezTo>
                    <a:cubicBezTo>
                      <a:pt x="783134" y="330413"/>
                      <a:pt x="787400" y="340360"/>
                      <a:pt x="787400" y="340360"/>
                    </a:cubicBezTo>
                    <a:lnTo>
                      <a:pt x="741680" y="492760"/>
                    </a:lnTo>
                    <a:lnTo>
                      <a:pt x="853440" y="680720"/>
                    </a:lnTo>
                    <a:lnTo>
                      <a:pt x="746760" y="889000"/>
                    </a:lnTo>
                    <a:lnTo>
                      <a:pt x="365760" y="787400"/>
                    </a:lnTo>
                    <a:lnTo>
                      <a:pt x="685800" y="802640"/>
                    </a:lnTo>
                    <a:lnTo>
                      <a:pt x="731520" y="594360"/>
                    </a:lnTo>
                    <a:lnTo>
                      <a:pt x="655320" y="528320"/>
                    </a:lnTo>
                    <a:lnTo>
                      <a:pt x="497840" y="665480"/>
                    </a:lnTo>
                    <a:lnTo>
                      <a:pt x="660400" y="421640"/>
                    </a:lnTo>
                    <a:lnTo>
                      <a:pt x="543560" y="203200"/>
                    </a:lnTo>
                    <a:lnTo>
                      <a:pt x="381000" y="274320"/>
                    </a:lnTo>
                    <a:lnTo>
                      <a:pt x="508000" y="106680"/>
                    </a:lnTo>
                    <a:lnTo>
                      <a:pt x="436880" y="101600"/>
                    </a:lnTo>
                    <a:lnTo>
                      <a:pt x="0" y="35052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フリーフォーム 644"/>
              <p:cNvSpPr/>
              <p:nvPr/>
            </p:nvSpPr>
            <p:spPr bwMode="auto">
              <a:xfrm>
                <a:off x="6152247" y="2426934"/>
                <a:ext cx="569569" cy="808355"/>
              </a:xfrm>
              <a:custGeom>
                <a:avLst/>
                <a:gdLst>
                  <a:gd name="connsiteX0" fmla="*/ 690880 w 690880"/>
                  <a:gd name="connsiteY0" fmla="*/ 259080 h 868680"/>
                  <a:gd name="connsiteX1" fmla="*/ 431800 w 690880"/>
                  <a:gd name="connsiteY1" fmla="*/ 0 h 868680"/>
                  <a:gd name="connsiteX2" fmla="*/ 213360 w 690880"/>
                  <a:gd name="connsiteY2" fmla="*/ 106680 h 868680"/>
                  <a:gd name="connsiteX3" fmla="*/ 20320 w 690880"/>
                  <a:gd name="connsiteY3" fmla="*/ 452120 h 868680"/>
                  <a:gd name="connsiteX4" fmla="*/ 121920 w 690880"/>
                  <a:gd name="connsiteY4" fmla="*/ 508000 h 868680"/>
                  <a:gd name="connsiteX5" fmla="*/ 0 w 690880"/>
                  <a:gd name="connsiteY5" fmla="*/ 624840 h 868680"/>
                  <a:gd name="connsiteX6" fmla="*/ 66040 w 690880"/>
                  <a:gd name="connsiteY6" fmla="*/ 868680 h 868680"/>
                  <a:gd name="connsiteX7" fmla="*/ 279400 w 690880"/>
                  <a:gd name="connsiteY7" fmla="*/ 802640 h 868680"/>
                  <a:gd name="connsiteX8" fmla="*/ 502920 w 690880"/>
                  <a:gd name="connsiteY8" fmla="*/ 833120 h 868680"/>
                  <a:gd name="connsiteX9" fmla="*/ 274320 w 690880"/>
                  <a:gd name="connsiteY9" fmla="*/ 751840 h 868680"/>
                  <a:gd name="connsiteX10" fmla="*/ 157480 w 690880"/>
                  <a:gd name="connsiteY10" fmla="*/ 782320 h 868680"/>
                  <a:gd name="connsiteX11" fmla="*/ 116840 w 690880"/>
                  <a:gd name="connsiteY11" fmla="*/ 609600 h 868680"/>
                  <a:gd name="connsiteX12" fmla="*/ 375920 w 690880"/>
                  <a:gd name="connsiteY12" fmla="*/ 645160 h 868680"/>
                  <a:gd name="connsiteX13" fmla="*/ 116840 w 690880"/>
                  <a:gd name="connsiteY13" fmla="*/ 513080 h 868680"/>
                  <a:gd name="connsiteX14" fmla="*/ 259080 w 690880"/>
                  <a:gd name="connsiteY14" fmla="*/ 162560 h 868680"/>
                  <a:gd name="connsiteX15" fmla="*/ 411480 w 690880"/>
                  <a:gd name="connsiteY15" fmla="*/ 66040 h 868680"/>
                  <a:gd name="connsiteX16" fmla="*/ 457200 w 690880"/>
                  <a:gd name="connsiteY16" fmla="*/ 157480 h 868680"/>
                  <a:gd name="connsiteX17" fmla="*/ 508000 w 690880"/>
                  <a:gd name="connsiteY17" fmla="*/ 127000 h 868680"/>
                  <a:gd name="connsiteX18" fmla="*/ 690880 w 690880"/>
                  <a:gd name="connsiteY18" fmla="*/ 259080 h 86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90880" h="868680">
                    <a:moveTo>
                      <a:pt x="690880" y="259080"/>
                    </a:moveTo>
                    <a:lnTo>
                      <a:pt x="431800" y="0"/>
                    </a:lnTo>
                    <a:lnTo>
                      <a:pt x="213360" y="106680"/>
                    </a:lnTo>
                    <a:lnTo>
                      <a:pt x="20320" y="452120"/>
                    </a:lnTo>
                    <a:lnTo>
                      <a:pt x="121920" y="508000"/>
                    </a:lnTo>
                    <a:lnTo>
                      <a:pt x="0" y="624840"/>
                    </a:lnTo>
                    <a:lnTo>
                      <a:pt x="66040" y="868680"/>
                    </a:lnTo>
                    <a:lnTo>
                      <a:pt x="279400" y="802640"/>
                    </a:lnTo>
                    <a:lnTo>
                      <a:pt x="502920" y="833120"/>
                    </a:lnTo>
                    <a:lnTo>
                      <a:pt x="274320" y="751840"/>
                    </a:lnTo>
                    <a:lnTo>
                      <a:pt x="157480" y="782320"/>
                    </a:lnTo>
                    <a:lnTo>
                      <a:pt x="116840" y="609600"/>
                    </a:lnTo>
                    <a:lnTo>
                      <a:pt x="375920" y="645160"/>
                    </a:lnTo>
                    <a:lnTo>
                      <a:pt x="116840" y="513080"/>
                    </a:lnTo>
                    <a:lnTo>
                      <a:pt x="259080" y="162560"/>
                    </a:lnTo>
                    <a:lnTo>
                      <a:pt x="411480" y="66040"/>
                    </a:lnTo>
                    <a:lnTo>
                      <a:pt x="457200" y="157480"/>
                    </a:lnTo>
                    <a:lnTo>
                      <a:pt x="508000" y="127000"/>
                    </a:lnTo>
                    <a:lnTo>
                      <a:pt x="690880" y="25908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フリーフォーム 645"/>
              <p:cNvSpPr/>
              <p:nvPr/>
            </p:nvSpPr>
            <p:spPr bwMode="auto">
              <a:xfrm>
                <a:off x="6597264" y="3072094"/>
                <a:ext cx="226152" cy="146544"/>
              </a:xfrm>
              <a:custGeom>
                <a:avLst/>
                <a:gdLst>
                  <a:gd name="connsiteX0" fmla="*/ 0 w 274320"/>
                  <a:gd name="connsiteY0" fmla="*/ 91440 h 157480"/>
                  <a:gd name="connsiteX1" fmla="*/ 121920 w 274320"/>
                  <a:gd name="connsiteY1" fmla="*/ 0 h 157480"/>
                  <a:gd name="connsiteX2" fmla="*/ 274320 w 274320"/>
                  <a:gd name="connsiteY2" fmla="*/ 157480 h 157480"/>
                  <a:gd name="connsiteX3" fmla="*/ 132080 w 274320"/>
                  <a:gd name="connsiteY3" fmla="*/ 91440 h 157480"/>
                  <a:gd name="connsiteX4" fmla="*/ 0 w 274320"/>
                  <a:gd name="connsiteY4" fmla="*/ 91440 h 15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" h="157480">
                    <a:moveTo>
                      <a:pt x="0" y="91440"/>
                    </a:moveTo>
                    <a:lnTo>
                      <a:pt x="121920" y="0"/>
                    </a:lnTo>
                    <a:lnTo>
                      <a:pt x="274320" y="157480"/>
                    </a:lnTo>
                    <a:lnTo>
                      <a:pt x="132080" y="91440"/>
                    </a:lnTo>
                    <a:lnTo>
                      <a:pt x="0" y="9144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フリーフォーム 646"/>
              <p:cNvSpPr/>
              <p:nvPr/>
            </p:nvSpPr>
            <p:spPr bwMode="auto">
              <a:xfrm>
                <a:off x="6949220" y="3011134"/>
                <a:ext cx="280596" cy="132362"/>
              </a:xfrm>
              <a:custGeom>
                <a:avLst/>
                <a:gdLst>
                  <a:gd name="connsiteX0" fmla="*/ 0 w 340360"/>
                  <a:gd name="connsiteY0" fmla="*/ 142240 h 142240"/>
                  <a:gd name="connsiteX1" fmla="*/ 172720 w 340360"/>
                  <a:gd name="connsiteY1" fmla="*/ 0 h 142240"/>
                  <a:gd name="connsiteX2" fmla="*/ 340360 w 340360"/>
                  <a:gd name="connsiteY2" fmla="*/ 116840 h 142240"/>
                  <a:gd name="connsiteX3" fmla="*/ 147320 w 340360"/>
                  <a:gd name="connsiteY3" fmla="*/ 60960 h 142240"/>
                  <a:gd name="connsiteX4" fmla="*/ 0 w 340360"/>
                  <a:gd name="connsiteY4" fmla="*/ 142240 h 14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360" h="142240">
                    <a:moveTo>
                      <a:pt x="0" y="142240"/>
                    </a:moveTo>
                    <a:lnTo>
                      <a:pt x="172720" y="0"/>
                    </a:lnTo>
                    <a:lnTo>
                      <a:pt x="340360" y="116840"/>
                    </a:lnTo>
                    <a:lnTo>
                      <a:pt x="147320" y="60960"/>
                    </a:lnTo>
                    <a:lnTo>
                      <a:pt x="0" y="14224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フリーフォーム 647"/>
              <p:cNvSpPr/>
              <p:nvPr/>
            </p:nvSpPr>
            <p:spPr bwMode="auto">
              <a:xfrm>
                <a:off x="6473825" y="3214406"/>
                <a:ext cx="1026062" cy="170180"/>
              </a:xfrm>
              <a:custGeom>
                <a:avLst/>
                <a:gdLst>
                  <a:gd name="connsiteX0" fmla="*/ 0 w 1244600"/>
                  <a:gd name="connsiteY0" fmla="*/ 152400 h 182880"/>
                  <a:gd name="connsiteX1" fmla="*/ 375920 w 1244600"/>
                  <a:gd name="connsiteY1" fmla="*/ 55880 h 182880"/>
                  <a:gd name="connsiteX2" fmla="*/ 350520 w 1244600"/>
                  <a:gd name="connsiteY2" fmla="*/ 137160 h 182880"/>
                  <a:gd name="connsiteX3" fmla="*/ 508000 w 1244600"/>
                  <a:gd name="connsiteY3" fmla="*/ 50800 h 182880"/>
                  <a:gd name="connsiteX4" fmla="*/ 553720 w 1244600"/>
                  <a:gd name="connsiteY4" fmla="*/ 137160 h 182880"/>
                  <a:gd name="connsiteX5" fmla="*/ 619760 w 1244600"/>
                  <a:gd name="connsiteY5" fmla="*/ 10160 h 182880"/>
                  <a:gd name="connsiteX6" fmla="*/ 751840 w 1244600"/>
                  <a:gd name="connsiteY6" fmla="*/ 132080 h 182880"/>
                  <a:gd name="connsiteX7" fmla="*/ 731520 w 1244600"/>
                  <a:gd name="connsiteY7" fmla="*/ 0 h 182880"/>
                  <a:gd name="connsiteX8" fmla="*/ 1244600 w 1244600"/>
                  <a:gd name="connsiteY8" fmla="*/ 147320 h 182880"/>
                  <a:gd name="connsiteX9" fmla="*/ 812800 w 1244600"/>
                  <a:gd name="connsiteY9" fmla="*/ 66040 h 182880"/>
                  <a:gd name="connsiteX10" fmla="*/ 787400 w 1244600"/>
                  <a:gd name="connsiteY10" fmla="*/ 177800 h 182880"/>
                  <a:gd name="connsiteX11" fmla="*/ 650240 w 1244600"/>
                  <a:gd name="connsiteY11" fmla="*/ 91440 h 182880"/>
                  <a:gd name="connsiteX12" fmla="*/ 568960 w 1244600"/>
                  <a:gd name="connsiteY12" fmla="*/ 172720 h 182880"/>
                  <a:gd name="connsiteX13" fmla="*/ 492760 w 1244600"/>
                  <a:gd name="connsiteY13" fmla="*/ 127000 h 182880"/>
                  <a:gd name="connsiteX14" fmla="*/ 304800 w 1244600"/>
                  <a:gd name="connsiteY14" fmla="*/ 182880 h 182880"/>
                  <a:gd name="connsiteX15" fmla="*/ 304800 w 1244600"/>
                  <a:gd name="connsiteY15" fmla="*/ 106680 h 182880"/>
                  <a:gd name="connsiteX16" fmla="*/ 0 w 1244600"/>
                  <a:gd name="connsiteY16" fmla="*/ 152400 h 18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44600" h="182880">
                    <a:moveTo>
                      <a:pt x="0" y="152400"/>
                    </a:moveTo>
                    <a:lnTo>
                      <a:pt x="375920" y="55880"/>
                    </a:lnTo>
                    <a:lnTo>
                      <a:pt x="350520" y="137160"/>
                    </a:lnTo>
                    <a:lnTo>
                      <a:pt x="508000" y="50800"/>
                    </a:lnTo>
                    <a:lnTo>
                      <a:pt x="553720" y="137160"/>
                    </a:lnTo>
                    <a:lnTo>
                      <a:pt x="619760" y="10160"/>
                    </a:lnTo>
                    <a:lnTo>
                      <a:pt x="751840" y="132080"/>
                    </a:lnTo>
                    <a:lnTo>
                      <a:pt x="731520" y="0"/>
                    </a:lnTo>
                    <a:lnTo>
                      <a:pt x="1244600" y="147320"/>
                    </a:lnTo>
                    <a:lnTo>
                      <a:pt x="812800" y="66040"/>
                    </a:lnTo>
                    <a:lnTo>
                      <a:pt x="787400" y="177800"/>
                    </a:lnTo>
                    <a:lnTo>
                      <a:pt x="650240" y="91440"/>
                    </a:lnTo>
                    <a:lnTo>
                      <a:pt x="568960" y="172720"/>
                    </a:lnTo>
                    <a:lnTo>
                      <a:pt x="492760" y="127000"/>
                    </a:lnTo>
                    <a:lnTo>
                      <a:pt x="304800" y="182880"/>
                    </a:lnTo>
                    <a:lnTo>
                      <a:pt x="304800" y="10668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フリーフォーム 648"/>
              <p:cNvSpPr/>
              <p:nvPr/>
            </p:nvSpPr>
            <p:spPr bwMode="auto">
              <a:xfrm>
                <a:off x="6370917" y="2625054"/>
                <a:ext cx="355980" cy="373451"/>
              </a:xfrm>
              <a:custGeom>
                <a:avLst/>
                <a:gdLst>
                  <a:gd name="connsiteX0" fmla="*/ 233680 w 431800"/>
                  <a:gd name="connsiteY0" fmla="*/ 0 h 401320"/>
                  <a:gd name="connsiteX1" fmla="*/ 50800 w 431800"/>
                  <a:gd name="connsiteY1" fmla="*/ 111760 h 401320"/>
                  <a:gd name="connsiteX2" fmla="*/ 0 w 431800"/>
                  <a:gd name="connsiteY2" fmla="*/ 228600 h 401320"/>
                  <a:gd name="connsiteX3" fmla="*/ 111760 w 431800"/>
                  <a:gd name="connsiteY3" fmla="*/ 370840 h 401320"/>
                  <a:gd name="connsiteX4" fmla="*/ 279400 w 431800"/>
                  <a:gd name="connsiteY4" fmla="*/ 401320 h 401320"/>
                  <a:gd name="connsiteX5" fmla="*/ 391160 w 431800"/>
                  <a:gd name="connsiteY5" fmla="*/ 314960 h 401320"/>
                  <a:gd name="connsiteX6" fmla="*/ 431800 w 431800"/>
                  <a:gd name="connsiteY6" fmla="*/ 127000 h 401320"/>
                  <a:gd name="connsiteX7" fmla="*/ 233680 w 431800"/>
                  <a:gd name="connsiteY7" fmla="*/ 0 h 40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1800" h="401320">
                    <a:moveTo>
                      <a:pt x="233680" y="0"/>
                    </a:moveTo>
                    <a:lnTo>
                      <a:pt x="50800" y="111760"/>
                    </a:lnTo>
                    <a:lnTo>
                      <a:pt x="0" y="228600"/>
                    </a:lnTo>
                    <a:lnTo>
                      <a:pt x="111760" y="370840"/>
                    </a:lnTo>
                    <a:lnTo>
                      <a:pt x="279400" y="401320"/>
                    </a:lnTo>
                    <a:lnTo>
                      <a:pt x="391160" y="314960"/>
                    </a:lnTo>
                    <a:lnTo>
                      <a:pt x="431800" y="127000"/>
                    </a:lnTo>
                    <a:lnTo>
                      <a:pt x="23368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フリーフォーム 649"/>
              <p:cNvSpPr/>
              <p:nvPr/>
            </p:nvSpPr>
            <p:spPr bwMode="auto">
              <a:xfrm>
                <a:off x="7024723" y="2680934"/>
                <a:ext cx="372733" cy="330906"/>
              </a:xfrm>
              <a:custGeom>
                <a:avLst/>
                <a:gdLst>
                  <a:gd name="connsiteX0" fmla="*/ 172720 w 452120"/>
                  <a:gd name="connsiteY0" fmla="*/ 0 h 355600"/>
                  <a:gd name="connsiteX1" fmla="*/ 0 w 452120"/>
                  <a:gd name="connsiteY1" fmla="*/ 177800 h 355600"/>
                  <a:gd name="connsiteX2" fmla="*/ 86360 w 452120"/>
                  <a:gd name="connsiteY2" fmla="*/ 284480 h 355600"/>
                  <a:gd name="connsiteX3" fmla="*/ 284480 w 452120"/>
                  <a:gd name="connsiteY3" fmla="*/ 355600 h 355600"/>
                  <a:gd name="connsiteX4" fmla="*/ 411480 w 452120"/>
                  <a:gd name="connsiteY4" fmla="*/ 259080 h 355600"/>
                  <a:gd name="connsiteX5" fmla="*/ 452120 w 452120"/>
                  <a:gd name="connsiteY5" fmla="*/ 152400 h 355600"/>
                  <a:gd name="connsiteX6" fmla="*/ 365760 w 452120"/>
                  <a:gd name="connsiteY6" fmla="*/ 45720 h 355600"/>
                  <a:gd name="connsiteX7" fmla="*/ 172720 w 452120"/>
                  <a:gd name="connsiteY7" fmla="*/ 0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2120" h="355600">
                    <a:moveTo>
                      <a:pt x="172720" y="0"/>
                    </a:moveTo>
                    <a:lnTo>
                      <a:pt x="0" y="177800"/>
                    </a:lnTo>
                    <a:lnTo>
                      <a:pt x="86360" y="284480"/>
                    </a:lnTo>
                    <a:lnTo>
                      <a:pt x="284480" y="355600"/>
                    </a:lnTo>
                    <a:lnTo>
                      <a:pt x="411480" y="259080"/>
                    </a:lnTo>
                    <a:lnTo>
                      <a:pt x="452120" y="152400"/>
                    </a:lnTo>
                    <a:lnTo>
                      <a:pt x="365760" y="45720"/>
                    </a:lnTo>
                    <a:lnTo>
                      <a:pt x="17272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8" name="フリーフォーム 627"/>
            <p:cNvSpPr/>
            <p:nvPr/>
          </p:nvSpPr>
          <p:spPr bwMode="auto">
            <a:xfrm>
              <a:off x="4625340" y="1272540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フリーフォーム 628"/>
            <p:cNvSpPr/>
            <p:nvPr/>
          </p:nvSpPr>
          <p:spPr bwMode="auto">
            <a:xfrm>
              <a:off x="5093629" y="1300426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1" name="グループ化 650"/>
          <p:cNvGrpSpPr/>
          <p:nvPr/>
        </p:nvGrpSpPr>
        <p:grpSpPr>
          <a:xfrm>
            <a:off x="2331553" y="817997"/>
            <a:ext cx="1513596" cy="1631750"/>
            <a:chOff x="457033" y="817997"/>
            <a:chExt cx="1513596" cy="1631750"/>
          </a:xfrm>
        </p:grpSpPr>
        <p:grpSp>
          <p:nvGrpSpPr>
            <p:cNvPr id="652" name="グループ化 651"/>
            <p:cNvGrpSpPr/>
            <p:nvPr/>
          </p:nvGrpSpPr>
          <p:grpSpPr>
            <a:xfrm>
              <a:off x="457033" y="817997"/>
              <a:ext cx="1513596" cy="1631750"/>
              <a:chOff x="5848062" y="2045934"/>
              <a:chExt cx="2184400" cy="2354917"/>
            </a:xfrm>
          </p:grpSpPr>
          <p:sp>
            <p:nvSpPr>
              <p:cNvPr id="655" name="フリーフォーム 654"/>
              <p:cNvSpPr/>
              <p:nvPr/>
            </p:nvSpPr>
            <p:spPr bwMode="auto">
              <a:xfrm>
                <a:off x="6477982" y="4106211"/>
                <a:ext cx="924560" cy="294640"/>
              </a:xfrm>
              <a:custGeom>
                <a:avLst/>
                <a:gdLst>
                  <a:gd name="connsiteX0" fmla="*/ 25400 w 924560"/>
                  <a:gd name="connsiteY0" fmla="*/ 25400 h 294640"/>
                  <a:gd name="connsiteX1" fmla="*/ 0 w 924560"/>
                  <a:gd name="connsiteY1" fmla="*/ 198120 h 294640"/>
                  <a:gd name="connsiteX2" fmla="*/ 259080 w 924560"/>
                  <a:gd name="connsiteY2" fmla="*/ 294640 h 294640"/>
                  <a:gd name="connsiteX3" fmla="*/ 508000 w 924560"/>
                  <a:gd name="connsiteY3" fmla="*/ 254000 h 294640"/>
                  <a:gd name="connsiteX4" fmla="*/ 792480 w 924560"/>
                  <a:gd name="connsiteY4" fmla="*/ 248920 h 294640"/>
                  <a:gd name="connsiteX5" fmla="*/ 924560 w 924560"/>
                  <a:gd name="connsiteY5" fmla="*/ 0 h 294640"/>
                  <a:gd name="connsiteX6" fmla="*/ 25400 w 924560"/>
                  <a:gd name="connsiteY6" fmla="*/ 25400 h 29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4560" h="294640">
                    <a:moveTo>
                      <a:pt x="25400" y="25400"/>
                    </a:moveTo>
                    <a:lnTo>
                      <a:pt x="0" y="198120"/>
                    </a:lnTo>
                    <a:lnTo>
                      <a:pt x="259080" y="294640"/>
                    </a:lnTo>
                    <a:lnTo>
                      <a:pt x="508000" y="254000"/>
                    </a:lnTo>
                    <a:lnTo>
                      <a:pt x="792480" y="248920"/>
                    </a:lnTo>
                    <a:lnTo>
                      <a:pt x="924560" y="0"/>
                    </a:lnTo>
                    <a:lnTo>
                      <a:pt x="25400" y="25400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フリーフォーム 655"/>
              <p:cNvSpPr/>
              <p:nvPr/>
            </p:nvSpPr>
            <p:spPr bwMode="auto">
              <a:xfrm>
                <a:off x="5848062" y="2045934"/>
                <a:ext cx="2184400" cy="2270760"/>
              </a:xfrm>
              <a:custGeom>
                <a:avLst/>
                <a:gdLst>
                  <a:gd name="connsiteX0" fmla="*/ 330200 w 2184400"/>
                  <a:gd name="connsiteY0" fmla="*/ 223520 h 2270760"/>
                  <a:gd name="connsiteX1" fmla="*/ 40640 w 2184400"/>
                  <a:gd name="connsiteY1" fmla="*/ 716280 h 2270760"/>
                  <a:gd name="connsiteX2" fmla="*/ 0 w 2184400"/>
                  <a:gd name="connsiteY2" fmla="*/ 1437640 h 2270760"/>
                  <a:gd name="connsiteX3" fmla="*/ 370840 w 2184400"/>
                  <a:gd name="connsiteY3" fmla="*/ 2042160 h 2270760"/>
                  <a:gd name="connsiteX4" fmla="*/ 1082040 w 2184400"/>
                  <a:gd name="connsiteY4" fmla="*/ 2270760 h 2270760"/>
                  <a:gd name="connsiteX5" fmla="*/ 1798320 w 2184400"/>
                  <a:gd name="connsiteY5" fmla="*/ 1986280 h 2270760"/>
                  <a:gd name="connsiteX6" fmla="*/ 2184400 w 2184400"/>
                  <a:gd name="connsiteY6" fmla="*/ 1163320 h 2270760"/>
                  <a:gd name="connsiteX7" fmla="*/ 1859280 w 2184400"/>
                  <a:gd name="connsiteY7" fmla="*/ 238760 h 2270760"/>
                  <a:gd name="connsiteX8" fmla="*/ 1041400 w 2184400"/>
                  <a:gd name="connsiteY8" fmla="*/ 0 h 2270760"/>
                  <a:gd name="connsiteX9" fmla="*/ 330200 w 2184400"/>
                  <a:gd name="connsiteY9" fmla="*/ 223520 h 2270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84400" h="2270760">
                    <a:moveTo>
                      <a:pt x="330200" y="223520"/>
                    </a:moveTo>
                    <a:lnTo>
                      <a:pt x="40640" y="716280"/>
                    </a:lnTo>
                    <a:lnTo>
                      <a:pt x="0" y="1437640"/>
                    </a:lnTo>
                    <a:lnTo>
                      <a:pt x="370840" y="2042160"/>
                    </a:lnTo>
                    <a:lnTo>
                      <a:pt x="1082040" y="2270760"/>
                    </a:lnTo>
                    <a:lnTo>
                      <a:pt x="1798320" y="1986280"/>
                    </a:lnTo>
                    <a:lnTo>
                      <a:pt x="2184400" y="1163320"/>
                    </a:lnTo>
                    <a:lnTo>
                      <a:pt x="1859280" y="238760"/>
                    </a:lnTo>
                    <a:lnTo>
                      <a:pt x="1041400" y="0"/>
                    </a:lnTo>
                    <a:lnTo>
                      <a:pt x="330200" y="223520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フリーフォーム 657"/>
              <p:cNvSpPr/>
              <p:nvPr/>
            </p:nvSpPr>
            <p:spPr bwMode="auto">
              <a:xfrm>
                <a:off x="6032035" y="2406614"/>
                <a:ext cx="1757680" cy="1051560"/>
              </a:xfrm>
              <a:custGeom>
                <a:avLst/>
                <a:gdLst>
                  <a:gd name="connsiteX0" fmla="*/ 375920 w 1757680"/>
                  <a:gd name="connsiteY0" fmla="*/ 0 h 1051560"/>
                  <a:gd name="connsiteX1" fmla="*/ 111760 w 1757680"/>
                  <a:gd name="connsiteY1" fmla="*/ 167640 h 1051560"/>
                  <a:gd name="connsiteX2" fmla="*/ 0 w 1757680"/>
                  <a:gd name="connsiteY2" fmla="*/ 685800 h 1051560"/>
                  <a:gd name="connsiteX3" fmla="*/ 223520 w 1757680"/>
                  <a:gd name="connsiteY3" fmla="*/ 990600 h 1051560"/>
                  <a:gd name="connsiteX4" fmla="*/ 924560 w 1757680"/>
                  <a:gd name="connsiteY4" fmla="*/ 1051560 h 1051560"/>
                  <a:gd name="connsiteX5" fmla="*/ 1666240 w 1757680"/>
                  <a:gd name="connsiteY5" fmla="*/ 949960 h 1051560"/>
                  <a:gd name="connsiteX6" fmla="*/ 1757680 w 1757680"/>
                  <a:gd name="connsiteY6" fmla="*/ 594360 h 1051560"/>
                  <a:gd name="connsiteX7" fmla="*/ 1452880 w 1757680"/>
                  <a:gd name="connsiteY7" fmla="*/ 10160 h 1051560"/>
                  <a:gd name="connsiteX8" fmla="*/ 863600 w 1757680"/>
                  <a:gd name="connsiteY8" fmla="*/ 5080 h 1051560"/>
                  <a:gd name="connsiteX9" fmla="*/ 375920 w 1757680"/>
                  <a:gd name="connsiteY9" fmla="*/ 0 h 105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57680" h="1051560">
                    <a:moveTo>
                      <a:pt x="375920" y="0"/>
                    </a:moveTo>
                    <a:lnTo>
                      <a:pt x="111760" y="167640"/>
                    </a:lnTo>
                    <a:lnTo>
                      <a:pt x="0" y="685800"/>
                    </a:lnTo>
                    <a:lnTo>
                      <a:pt x="223520" y="990600"/>
                    </a:lnTo>
                    <a:lnTo>
                      <a:pt x="924560" y="1051560"/>
                    </a:lnTo>
                    <a:lnTo>
                      <a:pt x="1666240" y="949960"/>
                    </a:lnTo>
                    <a:lnTo>
                      <a:pt x="1757680" y="594360"/>
                    </a:lnTo>
                    <a:lnTo>
                      <a:pt x="1452880" y="10160"/>
                    </a:lnTo>
                    <a:lnTo>
                      <a:pt x="863600" y="5080"/>
                    </a:lnTo>
                    <a:lnTo>
                      <a:pt x="375920" y="0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フリーフォーム 658"/>
              <p:cNvSpPr/>
              <p:nvPr/>
            </p:nvSpPr>
            <p:spPr bwMode="auto">
              <a:xfrm>
                <a:off x="6009694" y="3435314"/>
                <a:ext cx="147320" cy="497840"/>
              </a:xfrm>
              <a:custGeom>
                <a:avLst/>
                <a:gdLst>
                  <a:gd name="connsiteX0" fmla="*/ 147320 w 147320"/>
                  <a:gd name="connsiteY0" fmla="*/ 497840 h 497840"/>
                  <a:gd name="connsiteX1" fmla="*/ 0 w 147320"/>
                  <a:gd name="connsiteY1" fmla="*/ 208280 h 497840"/>
                  <a:gd name="connsiteX2" fmla="*/ 96520 w 147320"/>
                  <a:gd name="connsiteY2" fmla="*/ 0 h 497840"/>
                  <a:gd name="connsiteX3" fmla="*/ 147320 w 147320"/>
                  <a:gd name="connsiteY3" fmla="*/ 497840 h 497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320" h="497840">
                    <a:moveTo>
                      <a:pt x="147320" y="497840"/>
                    </a:moveTo>
                    <a:lnTo>
                      <a:pt x="0" y="208280"/>
                    </a:lnTo>
                    <a:lnTo>
                      <a:pt x="96520" y="0"/>
                    </a:lnTo>
                    <a:lnTo>
                      <a:pt x="147320" y="49784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フリーフォーム 659"/>
              <p:cNvSpPr/>
              <p:nvPr/>
            </p:nvSpPr>
            <p:spPr bwMode="auto">
              <a:xfrm>
                <a:off x="6177334" y="3450554"/>
                <a:ext cx="157480" cy="553720"/>
              </a:xfrm>
              <a:custGeom>
                <a:avLst/>
                <a:gdLst>
                  <a:gd name="connsiteX0" fmla="*/ 157480 w 157480"/>
                  <a:gd name="connsiteY0" fmla="*/ 553720 h 553720"/>
                  <a:gd name="connsiteX1" fmla="*/ 81280 w 157480"/>
                  <a:gd name="connsiteY1" fmla="*/ 320040 h 553720"/>
                  <a:gd name="connsiteX2" fmla="*/ 111760 w 157480"/>
                  <a:gd name="connsiteY2" fmla="*/ 0 h 553720"/>
                  <a:gd name="connsiteX3" fmla="*/ 0 w 157480"/>
                  <a:gd name="connsiteY3" fmla="*/ 193040 h 553720"/>
                  <a:gd name="connsiteX4" fmla="*/ 35560 w 157480"/>
                  <a:gd name="connsiteY4" fmla="*/ 431800 h 553720"/>
                  <a:gd name="connsiteX5" fmla="*/ 157480 w 157480"/>
                  <a:gd name="connsiteY5" fmla="*/ 553720 h 55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480" h="553720">
                    <a:moveTo>
                      <a:pt x="157480" y="553720"/>
                    </a:moveTo>
                    <a:lnTo>
                      <a:pt x="81280" y="320040"/>
                    </a:lnTo>
                    <a:lnTo>
                      <a:pt x="111760" y="0"/>
                    </a:lnTo>
                    <a:lnTo>
                      <a:pt x="0" y="193040"/>
                    </a:lnTo>
                    <a:lnTo>
                      <a:pt x="35560" y="431800"/>
                    </a:lnTo>
                    <a:lnTo>
                      <a:pt x="157480" y="55372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フリーフォーム 660"/>
              <p:cNvSpPr/>
              <p:nvPr/>
            </p:nvSpPr>
            <p:spPr bwMode="auto">
              <a:xfrm>
                <a:off x="6319574" y="3501354"/>
                <a:ext cx="172720" cy="589280"/>
              </a:xfrm>
              <a:custGeom>
                <a:avLst/>
                <a:gdLst>
                  <a:gd name="connsiteX0" fmla="*/ 91440 w 172720"/>
                  <a:gd name="connsiteY0" fmla="*/ 0 h 589280"/>
                  <a:gd name="connsiteX1" fmla="*/ 0 w 172720"/>
                  <a:gd name="connsiteY1" fmla="*/ 187960 h 589280"/>
                  <a:gd name="connsiteX2" fmla="*/ 86360 w 172720"/>
                  <a:gd name="connsiteY2" fmla="*/ 589280 h 589280"/>
                  <a:gd name="connsiteX3" fmla="*/ 172720 w 172720"/>
                  <a:gd name="connsiteY3" fmla="*/ 137160 h 589280"/>
                  <a:gd name="connsiteX4" fmla="*/ 91440 w 172720"/>
                  <a:gd name="connsiteY4" fmla="*/ 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720" h="589280">
                    <a:moveTo>
                      <a:pt x="91440" y="0"/>
                    </a:moveTo>
                    <a:lnTo>
                      <a:pt x="0" y="187960"/>
                    </a:lnTo>
                    <a:lnTo>
                      <a:pt x="86360" y="589280"/>
                    </a:lnTo>
                    <a:lnTo>
                      <a:pt x="172720" y="137160"/>
                    </a:lnTo>
                    <a:lnTo>
                      <a:pt x="914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フリーフォーム 661"/>
              <p:cNvSpPr/>
              <p:nvPr/>
            </p:nvSpPr>
            <p:spPr bwMode="auto">
              <a:xfrm>
                <a:off x="7589574" y="3425154"/>
                <a:ext cx="132080" cy="492760"/>
              </a:xfrm>
              <a:custGeom>
                <a:avLst/>
                <a:gdLst>
                  <a:gd name="connsiteX0" fmla="*/ 66040 w 132080"/>
                  <a:gd name="connsiteY0" fmla="*/ 10160 h 492760"/>
                  <a:gd name="connsiteX1" fmla="*/ 0 w 132080"/>
                  <a:gd name="connsiteY1" fmla="*/ 0 h 492760"/>
                  <a:gd name="connsiteX2" fmla="*/ 10160 w 132080"/>
                  <a:gd name="connsiteY2" fmla="*/ 157480 h 492760"/>
                  <a:gd name="connsiteX3" fmla="*/ 40640 w 132080"/>
                  <a:gd name="connsiteY3" fmla="*/ 289560 h 492760"/>
                  <a:gd name="connsiteX4" fmla="*/ 45720 w 132080"/>
                  <a:gd name="connsiteY4" fmla="*/ 492760 h 492760"/>
                  <a:gd name="connsiteX5" fmla="*/ 132080 w 132080"/>
                  <a:gd name="connsiteY5" fmla="*/ 182880 h 492760"/>
                  <a:gd name="connsiteX6" fmla="*/ 66040 w 132080"/>
                  <a:gd name="connsiteY6" fmla="*/ 10160 h 49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492760">
                    <a:moveTo>
                      <a:pt x="66040" y="10160"/>
                    </a:moveTo>
                    <a:lnTo>
                      <a:pt x="0" y="0"/>
                    </a:lnTo>
                    <a:lnTo>
                      <a:pt x="10160" y="157480"/>
                    </a:lnTo>
                    <a:lnTo>
                      <a:pt x="40640" y="289560"/>
                    </a:lnTo>
                    <a:lnTo>
                      <a:pt x="45720" y="492760"/>
                    </a:lnTo>
                    <a:lnTo>
                      <a:pt x="132080" y="182880"/>
                    </a:lnTo>
                    <a:lnTo>
                      <a:pt x="66040" y="1016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フリーフォーム 662"/>
              <p:cNvSpPr/>
              <p:nvPr/>
            </p:nvSpPr>
            <p:spPr bwMode="auto">
              <a:xfrm>
                <a:off x="7701334" y="3399754"/>
                <a:ext cx="132080" cy="320040"/>
              </a:xfrm>
              <a:custGeom>
                <a:avLst/>
                <a:gdLst>
                  <a:gd name="connsiteX0" fmla="*/ 0 w 132080"/>
                  <a:gd name="connsiteY0" fmla="*/ 0 h 320040"/>
                  <a:gd name="connsiteX1" fmla="*/ 25400 w 132080"/>
                  <a:gd name="connsiteY1" fmla="*/ 121920 h 320040"/>
                  <a:gd name="connsiteX2" fmla="*/ 81280 w 132080"/>
                  <a:gd name="connsiteY2" fmla="*/ 187960 h 320040"/>
                  <a:gd name="connsiteX3" fmla="*/ 45720 w 132080"/>
                  <a:gd name="connsiteY3" fmla="*/ 320040 h 320040"/>
                  <a:gd name="connsiteX4" fmla="*/ 132080 w 132080"/>
                  <a:gd name="connsiteY4" fmla="*/ 152400 h 320040"/>
                  <a:gd name="connsiteX5" fmla="*/ 71120 w 132080"/>
                  <a:gd name="connsiteY5" fmla="*/ 15240 h 320040"/>
                  <a:gd name="connsiteX6" fmla="*/ 0 w 132080"/>
                  <a:gd name="connsiteY6" fmla="*/ 0 h 32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320040">
                    <a:moveTo>
                      <a:pt x="0" y="0"/>
                    </a:moveTo>
                    <a:lnTo>
                      <a:pt x="25400" y="121920"/>
                    </a:lnTo>
                    <a:lnTo>
                      <a:pt x="81280" y="187960"/>
                    </a:lnTo>
                    <a:lnTo>
                      <a:pt x="45720" y="320040"/>
                    </a:lnTo>
                    <a:lnTo>
                      <a:pt x="132080" y="152400"/>
                    </a:lnTo>
                    <a:lnTo>
                      <a:pt x="71120" y="15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フリーフォーム 663"/>
              <p:cNvSpPr/>
              <p:nvPr/>
            </p:nvSpPr>
            <p:spPr bwMode="auto">
              <a:xfrm>
                <a:off x="7371134" y="3486114"/>
                <a:ext cx="177800" cy="604520"/>
              </a:xfrm>
              <a:custGeom>
                <a:avLst/>
                <a:gdLst>
                  <a:gd name="connsiteX0" fmla="*/ 50800 w 177800"/>
                  <a:gd name="connsiteY0" fmla="*/ 0 h 604520"/>
                  <a:gd name="connsiteX1" fmla="*/ 0 w 177800"/>
                  <a:gd name="connsiteY1" fmla="*/ 127000 h 604520"/>
                  <a:gd name="connsiteX2" fmla="*/ 81280 w 177800"/>
                  <a:gd name="connsiteY2" fmla="*/ 320040 h 604520"/>
                  <a:gd name="connsiteX3" fmla="*/ 50800 w 177800"/>
                  <a:gd name="connsiteY3" fmla="*/ 604520 h 604520"/>
                  <a:gd name="connsiteX4" fmla="*/ 177800 w 177800"/>
                  <a:gd name="connsiteY4" fmla="*/ 406400 h 604520"/>
                  <a:gd name="connsiteX5" fmla="*/ 167640 w 177800"/>
                  <a:gd name="connsiteY5" fmla="*/ 187960 h 604520"/>
                  <a:gd name="connsiteX6" fmla="*/ 50800 w 177800"/>
                  <a:gd name="connsiteY6" fmla="*/ 0 h 60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7800" h="604520">
                    <a:moveTo>
                      <a:pt x="50800" y="0"/>
                    </a:moveTo>
                    <a:lnTo>
                      <a:pt x="0" y="127000"/>
                    </a:lnTo>
                    <a:lnTo>
                      <a:pt x="81280" y="320040"/>
                    </a:lnTo>
                    <a:lnTo>
                      <a:pt x="50800" y="604520"/>
                    </a:lnTo>
                    <a:lnTo>
                      <a:pt x="177800" y="406400"/>
                    </a:lnTo>
                    <a:lnTo>
                      <a:pt x="167640" y="18796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フリーフォーム 664"/>
              <p:cNvSpPr/>
              <p:nvPr/>
            </p:nvSpPr>
            <p:spPr bwMode="auto">
              <a:xfrm>
                <a:off x="6558334" y="3486114"/>
                <a:ext cx="406400" cy="665480"/>
              </a:xfrm>
              <a:custGeom>
                <a:avLst/>
                <a:gdLst>
                  <a:gd name="connsiteX0" fmla="*/ 71120 w 406400"/>
                  <a:gd name="connsiteY0" fmla="*/ 0 h 665480"/>
                  <a:gd name="connsiteX1" fmla="*/ 172720 w 406400"/>
                  <a:gd name="connsiteY1" fmla="*/ 152400 h 665480"/>
                  <a:gd name="connsiteX2" fmla="*/ 289560 w 406400"/>
                  <a:gd name="connsiteY2" fmla="*/ 127000 h 665480"/>
                  <a:gd name="connsiteX3" fmla="*/ 76200 w 406400"/>
                  <a:gd name="connsiteY3" fmla="*/ 213360 h 665480"/>
                  <a:gd name="connsiteX4" fmla="*/ 0 w 406400"/>
                  <a:gd name="connsiteY4" fmla="*/ 223520 h 665480"/>
                  <a:gd name="connsiteX5" fmla="*/ 86360 w 406400"/>
                  <a:gd name="connsiteY5" fmla="*/ 264160 h 665480"/>
                  <a:gd name="connsiteX6" fmla="*/ 218440 w 406400"/>
                  <a:gd name="connsiteY6" fmla="*/ 228600 h 665480"/>
                  <a:gd name="connsiteX7" fmla="*/ 35560 w 406400"/>
                  <a:gd name="connsiteY7" fmla="*/ 421640 h 665480"/>
                  <a:gd name="connsiteX8" fmla="*/ 40640 w 406400"/>
                  <a:gd name="connsiteY8" fmla="*/ 508000 h 665480"/>
                  <a:gd name="connsiteX9" fmla="*/ 172720 w 406400"/>
                  <a:gd name="connsiteY9" fmla="*/ 340360 h 665480"/>
                  <a:gd name="connsiteX10" fmla="*/ 106680 w 406400"/>
                  <a:gd name="connsiteY10" fmla="*/ 584200 h 665480"/>
                  <a:gd name="connsiteX11" fmla="*/ 172720 w 406400"/>
                  <a:gd name="connsiteY11" fmla="*/ 665480 h 665480"/>
                  <a:gd name="connsiteX12" fmla="*/ 218440 w 406400"/>
                  <a:gd name="connsiteY12" fmla="*/ 589280 h 665480"/>
                  <a:gd name="connsiteX13" fmla="*/ 198120 w 406400"/>
                  <a:gd name="connsiteY13" fmla="*/ 518160 h 665480"/>
                  <a:gd name="connsiteX14" fmla="*/ 233680 w 406400"/>
                  <a:gd name="connsiteY14" fmla="*/ 350520 h 665480"/>
                  <a:gd name="connsiteX15" fmla="*/ 345440 w 406400"/>
                  <a:gd name="connsiteY15" fmla="*/ 441960 h 665480"/>
                  <a:gd name="connsiteX16" fmla="*/ 254000 w 406400"/>
                  <a:gd name="connsiteY16" fmla="*/ 238760 h 665480"/>
                  <a:gd name="connsiteX17" fmla="*/ 406400 w 406400"/>
                  <a:gd name="connsiteY17" fmla="*/ 162560 h 665480"/>
                  <a:gd name="connsiteX18" fmla="*/ 391160 w 406400"/>
                  <a:gd name="connsiteY18" fmla="*/ 45720 h 665480"/>
                  <a:gd name="connsiteX19" fmla="*/ 314960 w 406400"/>
                  <a:gd name="connsiteY19" fmla="*/ 86360 h 665480"/>
                  <a:gd name="connsiteX20" fmla="*/ 177800 w 406400"/>
                  <a:gd name="connsiteY20" fmla="*/ 45720 h 665480"/>
                  <a:gd name="connsiteX21" fmla="*/ 71120 w 406400"/>
                  <a:gd name="connsiteY21" fmla="*/ 0 h 665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6400" h="665480">
                    <a:moveTo>
                      <a:pt x="71120" y="0"/>
                    </a:moveTo>
                    <a:lnTo>
                      <a:pt x="172720" y="152400"/>
                    </a:lnTo>
                    <a:lnTo>
                      <a:pt x="289560" y="127000"/>
                    </a:lnTo>
                    <a:lnTo>
                      <a:pt x="76200" y="213360"/>
                    </a:lnTo>
                    <a:lnTo>
                      <a:pt x="0" y="223520"/>
                    </a:lnTo>
                    <a:lnTo>
                      <a:pt x="86360" y="264160"/>
                    </a:lnTo>
                    <a:lnTo>
                      <a:pt x="218440" y="228600"/>
                    </a:lnTo>
                    <a:lnTo>
                      <a:pt x="35560" y="421640"/>
                    </a:lnTo>
                    <a:lnTo>
                      <a:pt x="40640" y="508000"/>
                    </a:lnTo>
                    <a:lnTo>
                      <a:pt x="172720" y="340360"/>
                    </a:lnTo>
                    <a:lnTo>
                      <a:pt x="106680" y="584200"/>
                    </a:lnTo>
                    <a:lnTo>
                      <a:pt x="172720" y="665480"/>
                    </a:lnTo>
                    <a:lnTo>
                      <a:pt x="218440" y="589280"/>
                    </a:lnTo>
                    <a:lnTo>
                      <a:pt x="198120" y="518160"/>
                    </a:lnTo>
                    <a:lnTo>
                      <a:pt x="233680" y="350520"/>
                    </a:lnTo>
                    <a:lnTo>
                      <a:pt x="345440" y="441960"/>
                    </a:lnTo>
                    <a:lnTo>
                      <a:pt x="254000" y="238760"/>
                    </a:lnTo>
                    <a:lnTo>
                      <a:pt x="406400" y="162560"/>
                    </a:lnTo>
                    <a:lnTo>
                      <a:pt x="391160" y="45720"/>
                    </a:lnTo>
                    <a:lnTo>
                      <a:pt x="314960" y="86360"/>
                    </a:lnTo>
                    <a:lnTo>
                      <a:pt x="177800" y="45720"/>
                    </a:lnTo>
                    <a:lnTo>
                      <a:pt x="7112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フリーフォーム 665"/>
              <p:cNvSpPr/>
              <p:nvPr/>
            </p:nvSpPr>
            <p:spPr bwMode="auto">
              <a:xfrm>
                <a:off x="6974894" y="3506434"/>
                <a:ext cx="294640" cy="132080"/>
              </a:xfrm>
              <a:custGeom>
                <a:avLst/>
                <a:gdLst>
                  <a:gd name="connsiteX0" fmla="*/ 0 w 294640"/>
                  <a:gd name="connsiteY0" fmla="*/ 0 h 132080"/>
                  <a:gd name="connsiteX1" fmla="*/ 45720 w 294640"/>
                  <a:gd name="connsiteY1" fmla="*/ 132080 h 132080"/>
                  <a:gd name="connsiteX2" fmla="*/ 294640 w 294640"/>
                  <a:gd name="connsiteY2" fmla="*/ 15240 h 132080"/>
                  <a:gd name="connsiteX3" fmla="*/ 111760 w 294640"/>
                  <a:gd name="connsiteY3" fmla="*/ 40640 h 132080"/>
                  <a:gd name="connsiteX4" fmla="*/ 0 w 294640"/>
                  <a:gd name="connsiteY4" fmla="*/ 0 h 13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640" h="132080">
                    <a:moveTo>
                      <a:pt x="0" y="0"/>
                    </a:moveTo>
                    <a:lnTo>
                      <a:pt x="45720" y="132080"/>
                    </a:lnTo>
                    <a:lnTo>
                      <a:pt x="294640" y="15240"/>
                    </a:lnTo>
                    <a:lnTo>
                      <a:pt x="1117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フリーフォーム 666"/>
              <p:cNvSpPr/>
              <p:nvPr/>
            </p:nvSpPr>
            <p:spPr bwMode="auto">
              <a:xfrm>
                <a:off x="6944414" y="3587714"/>
                <a:ext cx="381000" cy="228600"/>
              </a:xfrm>
              <a:custGeom>
                <a:avLst/>
                <a:gdLst>
                  <a:gd name="connsiteX0" fmla="*/ 20320 w 381000"/>
                  <a:gd name="connsiteY0" fmla="*/ 213360 h 228600"/>
                  <a:gd name="connsiteX1" fmla="*/ 0 w 381000"/>
                  <a:gd name="connsiteY1" fmla="*/ 127000 h 228600"/>
                  <a:gd name="connsiteX2" fmla="*/ 304800 w 381000"/>
                  <a:gd name="connsiteY2" fmla="*/ 0 h 228600"/>
                  <a:gd name="connsiteX3" fmla="*/ 381000 w 381000"/>
                  <a:gd name="connsiteY3" fmla="*/ 81280 h 228600"/>
                  <a:gd name="connsiteX4" fmla="*/ 304800 w 381000"/>
                  <a:gd name="connsiteY4" fmla="*/ 198120 h 228600"/>
                  <a:gd name="connsiteX5" fmla="*/ 76200 w 381000"/>
                  <a:gd name="connsiteY5" fmla="*/ 228600 h 228600"/>
                  <a:gd name="connsiteX6" fmla="*/ 254000 w 381000"/>
                  <a:gd name="connsiteY6" fmla="*/ 172720 h 228600"/>
                  <a:gd name="connsiteX7" fmla="*/ 289560 w 381000"/>
                  <a:gd name="connsiteY7" fmla="*/ 96520 h 228600"/>
                  <a:gd name="connsiteX8" fmla="*/ 218440 w 381000"/>
                  <a:gd name="connsiteY8" fmla="*/ 86360 h 228600"/>
                  <a:gd name="connsiteX9" fmla="*/ 86360 w 381000"/>
                  <a:gd name="connsiteY9" fmla="*/ 142240 h 228600"/>
                  <a:gd name="connsiteX10" fmla="*/ 20320 w 381000"/>
                  <a:gd name="connsiteY10" fmla="*/ 21336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1000" h="228600">
                    <a:moveTo>
                      <a:pt x="20320" y="213360"/>
                    </a:moveTo>
                    <a:lnTo>
                      <a:pt x="0" y="127000"/>
                    </a:lnTo>
                    <a:lnTo>
                      <a:pt x="304800" y="0"/>
                    </a:lnTo>
                    <a:lnTo>
                      <a:pt x="381000" y="81280"/>
                    </a:lnTo>
                    <a:lnTo>
                      <a:pt x="304800" y="198120"/>
                    </a:lnTo>
                    <a:lnTo>
                      <a:pt x="76200" y="228600"/>
                    </a:lnTo>
                    <a:lnTo>
                      <a:pt x="254000" y="172720"/>
                    </a:lnTo>
                    <a:lnTo>
                      <a:pt x="289560" y="96520"/>
                    </a:lnTo>
                    <a:lnTo>
                      <a:pt x="218440" y="86360"/>
                    </a:lnTo>
                    <a:lnTo>
                      <a:pt x="86360" y="142240"/>
                    </a:lnTo>
                    <a:lnTo>
                      <a:pt x="20320" y="21336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フリーフォーム 667"/>
              <p:cNvSpPr/>
              <p:nvPr/>
            </p:nvSpPr>
            <p:spPr bwMode="auto">
              <a:xfrm>
                <a:off x="6888534" y="3790914"/>
                <a:ext cx="436880" cy="365760"/>
              </a:xfrm>
              <a:custGeom>
                <a:avLst/>
                <a:gdLst>
                  <a:gd name="connsiteX0" fmla="*/ 66040 w 436880"/>
                  <a:gd name="connsiteY0" fmla="*/ 350520 h 365760"/>
                  <a:gd name="connsiteX1" fmla="*/ 0 w 436880"/>
                  <a:gd name="connsiteY1" fmla="*/ 264160 h 365760"/>
                  <a:gd name="connsiteX2" fmla="*/ 55880 w 436880"/>
                  <a:gd name="connsiteY2" fmla="*/ 60960 h 365760"/>
                  <a:gd name="connsiteX3" fmla="*/ 218440 w 436880"/>
                  <a:gd name="connsiteY3" fmla="*/ 60960 h 365760"/>
                  <a:gd name="connsiteX4" fmla="*/ 401320 w 436880"/>
                  <a:gd name="connsiteY4" fmla="*/ 0 h 365760"/>
                  <a:gd name="connsiteX5" fmla="*/ 436880 w 436880"/>
                  <a:gd name="connsiteY5" fmla="*/ 76200 h 365760"/>
                  <a:gd name="connsiteX6" fmla="*/ 381000 w 436880"/>
                  <a:gd name="connsiteY6" fmla="*/ 320040 h 365760"/>
                  <a:gd name="connsiteX7" fmla="*/ 208280 w 436880"/>
                  <a:gd name="connsiteY7" fmla="*/ 365760 h 365760"/>
                  <a:gd name="connsiteX8" fmla="*/ 314960 w 436880"/>
                  <a:gd name="connsiteY8" fmla="*/ 299720 h 365760"/>
                  <a:gd name="connsiteX9" fmla="*/ 345440 w 436880"/>
                  <a:gd name="connsiteY9" fmla="*/ 208280 h 365760"/>
                  <a:gd name="connsiteX10" fmla="*/ 228600 w 436880"/>
                  <a:gd name="connsiteY10" fmla="*/ 238760 h 365760"/>
                  <a:gd name="connsiteX11" fmla="*/ 340360 w 436880"/>
                  <a:gd name="connsiteY11" fmla="*/ 162560 h 365760"/>
                  <a:gd name="connsiteX12" fmla="*/ 314960 w 436880"/>
                  <a:gd name="connsiteY12" fmla="*/ 60960 h 365760"/>
                  <a:gd name="connsiteX13" fmla="*/ 218440 w 436880"/>
                  <a:gd name="connsiteY13" fmla="*/ 121920 h 365760"/>
                  <a:gd name="connsiteX14" fmla="*/ 213360 w 436880"/>
                  <a:gd name="connsiteY14" fmla="*/ 248920 h 365760"/>
                  <a:gd name="connsiteX15" fmla="*/ 152400 w 436880"/>
                  <a:gd name="connsiteY15" fmla="*/ 127000 h 365760"/>
                  <a:gd name="connsiteX16" fmla="*/ 91440 w 436880"/>
                  <a:gd name="connsiteY16" fmla="*/ 127000 h 365760"/>
                  <a:gd name="connsiteX17" fmla="*/ 66040 w 436880"/>
                  <a:gd name="connsiteY17" fmla="*/ 208280 h 365760"/>
                  <a:gd name="connsiteX18" fmla="*/ 177800 w 436880"/>
                  <a:gd name="connsiteY18" fmla="*/ 248920 h 365760"/>
                  <a:gd name="connsiteX19" fmla="*/ 86360 w 436880"/>
                  <a:gd name="connsiteY19" fmla="*/ 269240 h 365760"/>
                  <a:gd name="connsiteX20" fmla="*/ 116840 w 436880"/>
                  <a:gd name="connsiteY20" fmla="*/ 330200 h 365760"/>
                  <a:gd name="connsiteX21" fmla="*/ 198120 w 436880"/>
                  <a:gd name="connsiteY21" fmla="*/ 279400 h 365760"/>
                  <a:gd name="connsiteX22" fmla="*/ 193040 w 436880"/>
                  <a:gd name="connsiteY22" fmla="*/ 345440 h 365760"/>
                  <a:gd name="connsiteX23" fmla="*/ 66040 w 436880"/>
                  <a:gd name="connsiteY23" fmla="*/ 35052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36880" h="365760">
                    <a:moveTo>
                      <a:pt x="66040" y="350520"/>
                    </a:moveTo>
                    <a:lnTo>
                      <a:pt x="0" y="264160"/>
                    </a:lnTo>
                    <a:lnTo>
                      <a:pt x="55880" y="60960"/>
                    </a:lnTo>
                    <a:lnTo>
                      <a:pt x="218440" y="60960"/>
                    </a:lnTo>
                    <a:lnTo>
                      <a:pt x="401320" y="0"/>
                    </a:lnTo>
                    <a:lnTo>
                      <a:pt x="436880" y="76200"/>
                    </a:lnTo>
                    <a:lnTo>
                      <a:pt x="381000" y="320040"/>
                    </a:lnTo>
                    <a:lnTo>
                      <a:pt x="208280" y="365760"/>
                    </a:lnTo>
                    <a:lnTo>
                      <a:pt x="314960" y="299720"/>
                    </a:lnTo>
                    <a:lnTo>
                      <a:pt x="345440" y="208280"/>
                    </a:lnTo>
                    <a:lnTo>
                      <a:pt x="228600" y="238760"/>
                    </a:lnTo>
                    <a:lnTo>
                      <a:pt x="340360" y="162560"/>
                    </a:lnTo>
                    <a:lnTo>
                      <a:pt x="314960" y="60960"/>
                    </a:lnTo>
                    <a:lnTo>
                      <a:pt x="218440" y="121920"/>
                    </a:lnTo>
                    <a:lnTo>
                      <a:pt x="213360" y="248920"/>
                    </a:lnTo>
                    <a:lnTo>
                      <a:pt x="152400" y="127000"/>
                    </a:lnTo>
                    <a:lnTo>
                      <a:pt x="91440" y="127000"/>
                    </a:lnTo>
                    <a:lnTo>
                      <a:pt x="66040" y="208280"/>
                    </a:lnTo>
                    <a:lnTo>
                      <a:pt x="177800" y="248920"/>
                    </a:lnTo>
                    <a:lnTo>
                      <a:pt x="86360" y="269240"/>
                    </a:lnTo>
                    <a:lnTo>
                      <a:pt x="116840" y="330200"/>
                    </a:lnTo>
                    <a:lnTo>
                      <a:pt x="198120" y="279400"/>
                    </a:lnTo>
                    <a:lnTo>
                      <a:pt x="193040" y="345440"/>
                    </a:lnTo>
                    <a:lnTo>
                      <a:pt x="66040" y="35052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フリーフォーム 668"/>
              <p:cNvSpPr/>
              <p:nvPr/>
            </p:nvSpPr>
            <p:spPr bwMode="auto">
              <a:xfrm>
                <a:off x="6963111" y="2442174"/>
                <a:ext cx="703585" cy="827264"/>
              </a:xfrm>
              <a:custGeom>
                <a:avLst/>
                <a:gdLst>
                  <a:gd name="connsiteX0" fmla="*/ 0 w 853440"/>
                  <a:gd name="connsiteY0" fmla="*/ 350520 h 889000"/>
                  <a:gd name="connsiteX1" fmla="*/ 370840 w 853440"/>
                  <a:gd name="connsiteY1" fmla="*/ 15240 h 889000"/>
                  <a:gd name="connsiteX2" fmla="*/ 558800 w 853440"/>
                  <a:gd name="connsiteY2" fmla="*/ 0 h 889000"/>
                  <a:gd name="connsiteX3" fmla="*/ 706120 w 853440"/>
                  <a:gd name="connsiteY3" fmla="*/ 76200 h 889000"/>
                  <a:gd name="connsiteX4" fmla="*/ 777240 w 853440"/>
                  <a:gd name="connsiteY4" fmla="*/ 274320 h 889000"/>
                  <a:gd name="connsiteX5" fmla="*/ 782320 w 853440"/>
                  <a:gd name="connsiteY5" fmla="*/ 325120 h 889000"/>
                  <a:gd name="connsiteX6" fmla="*/ 787400 w 853440"/>
                  <a:gd name="connsiteY6" fmla="*/ 340360 h 889000"/>
                  <a:gd name="connsiteX7" fmla="*/ 741680 w 853440"/>
                  <a:gd name="connsiteY7" fmla="*/ 492760 h 889000"/>
                  <a:gd name="connsiteX8" fmla="*/ 853440 w 853440"/>
                  <a:gd name="connsiteY8" fmla="*/ 680720 h 889000"/>
                  <a:gd name="connsiteX9" fmla="*/ 746760 w 853440"/>
                  <a:gd name="connsiteY9" fmla="*/ 889000 h 889000"/>
                  <a:gd name="connsiteX10" fmla="*/ 365760 w 853440"/>
                  <a:gd name="connsiteY10" fmla="*/ 787400 h 889000"/>
                  <a:gd name="connsiteX11" fmla="*/ 685800 w 853440"/>
                  <a:gd name="connsiteY11" fmla="*/ 802640 h 889000"/>
                  <a:gd name="connsiteX12" fmla="*/ 731520 w 853440"/>
                  <a:gd name="connsiteY12" fmla="*/ 594360 h 889000"/>
                  <a:gd name="connsiteX13" fmla="*/ 655320 w 853440"/>
                  <a:gd name="connsiteY13" fmla="*/ 528320 h 889000"/>
                  <a:gd name="connsiteX14" fmla="*/ 497840 w 853440"/>
                  <a:gd name="connsiteY14" fmla="*/ 665480 h 889000"/>
                  <a:gd name="connsiteX15" fmla="*/ 660400 w 853440"/>
                  <a:gd name="connsiteY15" fmla="*/ 421640 h 889000"/>
                  <a:gd name="connsiteX16" fmla="*/ 543560 w 853440"/>
                  <a:gd name="connsiteY16" fmla="*/ 203200 h 889000"/>
                  <a:gd name="connsiteX17" fmla="*/ 381000 w 853440"/>
                  <a:gd name="connsiteY17" fmla="*/ 274320 h 889000"/>
                  <a:gd name="connsiteX18" fmla="*/ 508000 w 853440"/>
                  <a:gd name="connsiteY18" fmla="*/ 106680 h 889000"/>
                  <a:gd name="connsiteX19" fmla="*/ 436880 w 853440"/>
                  <a:gd name="connsiteY19" fmla="*/ 101600 h 889000"/>
                  <a:gd name="connsiteX20" fmla="*/ 0 w 853440"/>
                  <a:gd name="connsiteY20" fmla="*/ 35052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3440" h="889000">
                    <a:moveTo>
                      <a:pt x="0" y="350520"/>
                    </a:moveTo>
                    <a:lnTo>
                      <a:pt x="370840" y="15240"/>
                    </a:lnTo>
                    <a:lnTo>
                      <a:pt x="558800" y="0"/>
                    </a:lnTo>
                    <a:lnTo>
                      <a:pt x="706120" y="76200"/>
                    </a:lnTo>
                    <a:lnTo>
                      <a:pt x="777240" y="274320"/>
                    </a:lnTo>
                    <a:cubicBezTo>
                      <a:pt x="778933" y="291253"/>
                      <a:pt x="779732" y="308300"/>
                      <a:pt x="782320" y="325120"/>
                    </a:cubicBezTo>
                    <a:cubicBezTo>
                      <a:pt x="783134" y="330413"/>
                      <a:pt x="787400" y="340360"/>
                      <a:pt x="787400" y="340360"/>
                    </a:cubicBezTo>
                    <a:lnTo>
                      <a:pt x="741680" y="492760"/>
                    </a:lnTo>
                    <a:lnTo>
                      <a:pt x="853440" y="680720"/>
                    </a:lnTo>
                    <a:lnTo>
                      <a:pt x="746760" y="889000"/>
                    </a:lnTo>
                    <a:lnTo>
                      <a:pt x="365760" y="787400"/>
                    </a:lnTo>
                    <a:lnTo>
                      <a:pt x="685800" y="802640"/>
                    </a:lnTo>
                    <a:lnTo>
                      <a:pt x="731520" y="594360"/>
                    </a:lnTo>
                    <a:lnTo>
                      <a:pt x="655320" y="528320"/>
                    </a:lnTo>
                    <a:lnTo>
                      <a:pt x="497840" y="665480"/>
                    </a:lnTo>
                    <a:lnTo>
                      <a:pt x="660400" y="421640"/>
                    </a:lnTo>
                    <a:lnTo>
                      <a:pt x="543560" y="203200"/>
                    </a:lnTo>
                    <a:lnTo>
                      <a:pt x="381000" y="274320"/>
                    </a:lnTo>
                    <a:lnTo>
                      <a:pt x="508000" y="106680"/>
                    </a:lnTo>
                    <a:lnTo>
                      <a:pt x="436880" y="101600"/>
                    </a:lnTo>
                    <a:lnTo>
                      <a:pt x="0" y="35052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フリーフォーム 669"/>
              <p:cNvSpPr/>
              <p:nvPr/>
            </p:nvSpPr>
            <p:spPr bwMode="auto">
              <a:xfrm>
                <a:off x="6152247" y="2426934"/>
                <a:ext cx="569569" cy="808355"/>
              </a:xfrm>
              <a:custGeom>
                <a:avLst/>
                <a:gdLst>
                  <a:gd name="connsiteX0" fmla="*/ 690880 w 690880"/>
                  <a:gd name="connsiteY0" fmla="*/ 259080 h 868680"/>
                  <a:gd name="connsiteX1" fmla="*/ 431800 w 690880"/>
                  <a:gd name="connsiteY1" fmla="*/ 0 h 868680"/>
                  <a:gd name="connsiteX2" fmla="*/ 213360 w 690880"/>
                  <a:gd name="connsiteY2" fmla="*/ 106680 h 868680"/>
                  <a:gd name="connsiteX3" fmla="*/ 20320 w 690880"/>
                  <a:gd name="connsiteY3" fmla="*/ 452120 h 868680"/>
                  <a:gd name="connsiteX4" fmla="*/ 121920 w 690880"/>
                  <a:gd name="connsiteY4" fmla="*/ 508000 h 868680"/>
                  <a:gd name="connsiteX5" fmla="*/ 0 w 690880"/>
                  <a:gd name="connsiteY5" fmla="*/ 624840 h 868680"/>
                  <a:gd name="connsiteX6" fmla="*/ 66040 w 690880"/>
                  <a:gd name="connsiteY6" fmla="*/ 868680 h 868680"/>
                  <a:gd name="connsiteX7" fmla="*/ 279400 w 690880"/>
                  <a:gd name="connsiteY7" fmla="*/ 802640 h 868680"/>
                  <a:gd name="connsiteX8" fmla="*/ 502920 w 690880"/>
                  <a:gd name="connsiteY8" fmla="*/ 833120 h 868680"/>
                  <a:gd name="connsiteX9" fmla="*/ 274320 w 690880"/>
                  <a:gd name="connsiteY9" fmla="*/ 751840 h 868680"/>
                  <a:gd name="connsiteX10" fmla="*/ 157480 w 690880"/>
                  <a:gd name="connsiteY10" fmla="*/ 782320 h 868680"/>
                  <a:gd name="connsiteX11" fmla="*/ 116840 w 690880"/>
                  <a:gd name="connsiteY11" fmla="*/ 609600 h 868680"/>
                  <a:gd name="connsiteX12" fmla="*/ 375920 w 690880"/>
                  <a:gd name="connsiteY12" fmla="*/ 645160 h 868680"/>
                  <a:gd name="connsiteX13" fmla="*/ 116840 w 690880"/>
                  <a:gd name="connsiteY13" fmla="*/ 513080 h 868680"/>
                  <a:gd name="connsiteX14" fmla="*/ 259080 w 690880"/>
                  <a:gd name="connsiteY14" fmla="*/ 162560 h 868680"/>
                  <a:gd name="connsiteX15" fmla="*/ 411480 w 690880"/>
                  <a:gd name="connsiteY15" fmla="*/ 66040 h 868680"/>
                  <a:gd name="connsiteX16" fmla="*/ 457200 w 690880"/>
                  <a:gd name="connsiteY16" fmla="*/ 157480 h 868680"/>
                  <a:gd name="connsiteX17" fmla="*/ 508000 w 690880"/>
                  <a:gd name="connsiteY17" fmla="*/ 127000 h 868680"/>
                  <a:gd name="connsiteX18" fmla="*/ 690880 w 690880"/>
                  <a:gd name="connsiteY18" fmla="*/ 259080 h 86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90880" h="868680">
                    <a:moveTo>
                      <a:pt x="690880" y="259080"/>
                    </a:moveTo>
                    <a:lnTo>
                      <a:pt x="431800" y="0"/>
                    </a:lnTo>
                    <a:lnTo>
                      <a:pt x="213360" y="106680"/>
                    </a:lnTo>
                    <a:lnTo>
                      <a:pt x="20320" y="452120"/>
                    </a:lnTo>
                    <a:lnTo>
                      <a:pt x="121920" y="508000"/>
                    </a:lnTo>
                    <a:lnTo>
                      <a:pt x="0" y="624840"/>
                    </a:lnTo>
                    <a:lnTo>
                      <a:pt x="66040" y="868680"/>
                    </a:lnTo>
                    <a:lnTo>
                      <a:pt x="279400" y="802640"/>
                    </a:lnTo>
                    <a:lnTo>
                      <a:pt x="502920" y="833120"/>
                    </a:lnTo>
                    <a:lnTo>
                      <a:pt x="274320" y="751840"/>
                    </a:lnTo>
                    <a:lnTo>
                      <a:pt x="157480" y="782320"/>
                    </a:lnTo>
                    <a:lnTo>
                      <a:pt x="116840" y="609600"/>
                    </a:lnTo>
                    <a:lnTo>
                      <a:pt x="375920" y="645160"/>
                    </a:lnTo>
                    <a:lnTo>
                      <a:pt x="116840" y="513080"/>
                    </a:lnTo>
                    <a:lnTo>
                      <a:pt x="259080" y="162560"/>
                    </a:lnTo>
                    <a:lnTo>
                      <a:pt x="411480" y="66040"/>
                    </a:lnTo>
                    <a:lnTo>
                      <a:pt x="457200" y="157480"/>
                    </a:lnTo>
                    <a:lnTo>
                      <a:pt x="508000" y="127000"/>
                    </a:lnTo>
                    <a:lnTo>
                      <a:pt x="690880" y="25908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フリーフォーム 670"/>
              <p:cNvSpPr/>
              <p:nvPr/>
            </p:nvSpPr>
            <p:spPr bwMode="auto">
              <a:xfrm>
                <a:off x="6597264" y="3072094"/>
                <a:ext cx="226152" cy="146544"/>
              </a:xfrm>
              <a:custGeom>
                <a:avLst/>
                <a:gdLst>
                  <a:gd name="connsiteX0" fmla="*/ 0 w 274320"/>
                  <a:gd name="connsiteY0" fmla="*/ 91440 h 157480"/>
                  <a:gd name="connsiteX1" fmla="*/ 121920 w 274320"/>
                  <a:gd name="connsiteY1" fmla="*/ 0 h 157480"/>
                  <a:gd name="connsiteX2" fmla="*/ 274320 w 274320"/>
                  <a:gd name="connsiteY2" fmla="*/ 157480 h 157480"/>
                  <a:gd name="connsiteX3" fmla="*/ 132080 w 274320"/>
                  <a:gd name="connsiteY3" fmla="*/ 91440 h 157480"/>
                  <a:gd name="connsiteX4" fmla="*/ 0 w 274320"/>
                  <a:gd name="connsiteY4" fmla="*/ 91440 h 15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" h="157480">
                    <a:moveTo>
                      <a:pt x="0" y="91440"/>
                    </a:moveTo>
                    <a:lnTo>
                      <a:pt x="121920" y="0"/>
                    </a:lnTo>
                    <a:lnTo>
                      <a:pt x="274320" y="157480"/>
                    </a:lnTo>
                    <a:lnTo>
                      <a:pt x="132080" y="91440"/>
                    </a:lnTo>
                    <a:lnTo>
                      <a:pt x="0" y="9144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フリーフォーム 671"/>
              <p:cNvSpPr/>
              <p:nvPr/>
            </p:nvSpPr>
            <p:spPr bwMode="auto">
              <a:xfrm>
                <a:off x="6949220" y="3011134"/>
                <a:ext cx="280596" cy="132362"/>
              </a:xfrm>
              <a:custGeom>
                <a:avLst/>
                <a:gdLst>
                  <a:gd name="connsiteX0" fmla="*/ 0 w 340360"/>
                  <a:gd name="connsiteY0" fmla="*/ 142240 h 142240"/>
                  <a:gd name="connsiteX1" fmla="*/ 172720 w 340360"/>
                  <a:gd name="connsiteY1" fmla="*/ 0 h 142240"/>
                  <a:gd name="connsiteX2" fmla="*/ 340360 w 340360"/>
                  <a:gd name="connsiteY2" fmla="*/ 116840 h 142240"/>
                  <a:gd name="connsiteX3" fmla="*/ 147320 w 340360"/>
                  <a:gd name="connsiteY3" fmla="*/ 60960 h 142240"/>
                  <a:gd name="connsiteX4" fmla="*/ 0 w 340360"/>
                  <a:gd name="connsiteY4" fmla="*/ 142240 h 14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360" h="142240">
                    <a:moveTo>
                      <a:pt x="0" y="142240"/>
                    </a:moveTo>
                    <a:lnTo>
                      <a:pt x="172720" y="0"/>
                    </a:lnTo>
                    <a:lnTo>
                      <a:pt x="340360" y="116840"/>
                    </a:lnTo>
                    <a:lnTo>
                      <a:pt x="147320" y="60960"/>
                    </a:lnTo>
                    <a:lnTo>
                      <a:pt x="0" y="14224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フリーフォーム 672"/>
              <p:cNvSpPr/>
              <p:nvPr/>
            </p:nvSpPr>
            <p:spPr bwMode="auto">
              <a:xfrm>
                <a:off x="6473825" y="3214406"/>
                <a:ext cx="1026062" cy="170180"/>
              </a:xfrm>
              <a:custGeom>
                <a:avLst/>
                <a:gdLst>
                  <a:gd name="connsiteX0" fmla="*/ 0 w 1244600"/>
                  <a:gd name="connsiteY0" fmla="*/ 152400 h 182880"/>
                  <a:gd name="connsiteX1" fmla="*/ 375920 w 1244600"/>
                  <a:gd name="connsiteY1" fmla="*/ 55880 h 182880"/>
                  <a:gd name="connsiteX2" fmla="*/ 350520 w 1244600"/>
                  <a:gd name="connsiteY2" fmla="*/ 137160 h 182880"/>
                  <a:gd name="connsiteX3" fmla="*/ 508000 w 1244600"/>
                  <a:gd name="connsiteY3" fmla="*/ 50800 h 182880"/>
                  <a:gd name="connsiteX4" fmla="*/ 553720 w 1244600"/>
                  <a:gd name="connsiteY4" fmla="*/ 137160 h 182880"/>
                  <a:gd name="connsiteX5" fmla="*/ 619760 w 1244600"/>
                  <a:gd name="connsiteY5" fmla="*/ 10160 h 182880"/>
                  <a:gd name="connsiteX6" fmla="*/ 751840 w 1244600"/>
                  <a:gd name="connsiteY6" fmla="*/ 132080 h 182880"/>
                  <a:gd name="connsiteX7" fmla="*/ 731520 w 1244600"/>
                  <a:gd name="connsiteY7" fmla="*/ 0 h 182880"/>
                  <a:gd name="connsiteX8" fmla="*/ 1244600 w 1244600"/>
                  <a:gd name="connsiteY8" fmla="*/ 147320 h 182880"/>
                  <a:gd name="connsiteX9" fmla="*/ 812800 w 1244600"/>
                  <a:gd name="connsiteY9" fmla="*/ 66040 h 182880"/>
                  <a:gd name="connsiteX10" fmla="*/ 787400 w 1244600"/>
                  <a:gd name="connsiteY10" fmla="*/ 177800 h 182880"/>
                  <a:gd name="connsiteX11" fmla="*/ 650240 w 1244600"/>
                  <a:gd name="connsiteY11" fmla="*/ 91440 h 182880"/>
                  <a:gd name="connsiteX12" fmla="*/ 568960 w 1244600"/>
                  <a:gd name="connsiteY12" fmla="*/ 172720 h 182880"/>
                  <a:gd name="connsiteX13" fmla="*/ 492760 w 1244600"/>
                  <a:gd name="connsiteY13" fmla="*/ 127000 h 182880"/>
                  <a:gd name="connsiteX14" fmla="*/ 304800 w 1244600"/>
                  <a:gd name="connsiteY14" fmla="*/ 182880 h 182880"/>
                  <a:gd name="connsiteX15" fmla="*/ 304800 w 1244600"/>
                  <a:gd name="connsiteY15" fmla="*/ 106680 h 182880"/>
                  <a:gd name="connsiteX16" fmla="*/ 0 w 1244600"/>
                  <a:gd name="connsiteY16" fmla="*/ 152400 h 18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44600" h="182880">
                    <a:moveTo>
                      <a:pt x="0" y="152400"/>
                    </a:moveTo>
                    <a:lnTo>
                      <a:pt x="375920" y="55880"/>
                    </a:lnTo>
                    <a:lnTo>
                      <a:pt x="350520" y="137160"/>
                    </a:lnTo>
                    <a:lnTo>
                      <a:pt x="508000" y="50800"/>
                    </a:lnTo>
                    <a:lnTo>
                      <a:pt x="553720" y="137160"/>
                    </a:lnTo>
                    <a:lnTo>
                      <a:pt x="619760" y="10160"/>
                    </a:lnTo>
                    <a:lnTo>
                      <a:pt x="751840" y="132080"/>
                    </a:lnTo>
                    <a:lnTo>
                      <a:pt x="731520" y="0"/>
                    </a:lnTo>
                    <a:lnTo>
                      <a:pt x="1244600" y="147320"/>
                    </a:lnTo>
                    <a:lnTo>
                      <a:pt x="812800" y="66040"/>
                    </a:lnTo>
                    <a:lnTo>
                      <a:pt x="787400" y="177800"/>
                    </a:lnTo>
                    <a:lnTo>
                      <a:pt x="650240" y="91440"/>
                    </a:lnTo>
                    <a:lnTo>
                      <a:pt x="568960" y="172720"/>
                    </a:lnTo>
                    <a:lnTo>
                      <a:pt x="492760" y="127000"/>
                    </a:lnTo>
                    <a:lnTo>
                      <a:pt x="304800" y="182880"/>
                    </a:lnTo>
                    <a:lnTo>
                      <a:pt x="304800" y="10668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 673"/>
              <p:cNvSpPr/>
              <p:nvPr/>
            </p:nvSpPr>
            <p:spPr bwMode="auto">
              <a:xfrm>
                <a:off x="6370917" y="2625054"/>
                <a:ext cx="355980" cy="373451"/>
              </a:xfrm>
              <a:custGeom>
                <a:avLst/>
                <a:gdLst>
                  <a:gd name="connsiteX0" fmla="*/ 233680 w 431800"/>
                  <a:gd name="connsiteY0" fmla="*/ 0 h 401320"/>
                  <a:gd name="connsiteX1" fmla="*/ 50800 w 431800"/>
                  <a:gd name="connsiteY1" fmla="*/ 111760 h 401320"/>
                  <a:gd name="connsiteX2" fmla="*/ 0 w 431800"/>
                  <a:gd name="connsiteY2" fmla="*/ 228600 h 401320"/>
                  <a:gd name="connsiteX3" fmla="*/ 111760 w 431800"/>
                  <a:gd name="connsiteY3" fmla="*/ 370840 h 401320"/>
                  <a:gd name="connsiteX4" fmla="*/ 279400 w 431800"/>
                  <a:gd name="connsiteY4" fmla="*/ 401320 h 401320"/>
                  <a:gd name="connsiteX5" fmla="*/ 391160 w 431800"/>
                  <a:gd name="connsiteY5" fmla="*/ 314960 h 401320"/>
                  <a:gd name="connsiteX6" fmla="*/ 431800 w 431800"/>
                  <a:gd name="connsiteY6" fmla="*/ 127000 h 401320"/>
                  <a:gd name="connsiteX7" fmla="*/ 233680 w 431800"/>
                  <a:gd name="connsiteY7" fmla="*/ 0 h 40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1800" h="401320">
                    <a:moveTo>
                      <a:pt x="233680" y="0"/>
                    </a:moveTo>
                    <a:lnTo>
                      <a:pt x="50800" y="111760"/>
                    </a:lnTo>
                    <a:lnTo>
                      <a:pt x="0" y="228600"/>
                    </a:lnTo>
                    <a:lnTo>
                      <a:pt x="111760" y="370840"/>
                    </a:lnTo>
                    <a:lnTo>
                      <a:pt x="279400" y="401320"/>
                    </a:lnTo>
                    <a:lnTo>
                      <a:pt x="391160" y="314960"/>
                    </a:lnTo>
                    <a:lnTo>
                      <a:pt x="431800" y="127000"/>
                    </a:lnTo>
                    <a:lnTo>
                      <a:pt x="23368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 674"/>
              <p:cNvSpPr/>
              <p:nvPr/>
            </p:nvSpPr>
            <p:spPr bwMode="auto">
              <a:xfrm>
                <a:off x="7024723" y="2680934"/>
                <a:ext cx="372733" cy="330906"/>
              </a:xfrm>
              <a:custGeom>
                <a:avLst/>
                <a:gdLst>
                  <a:gd name="connsiteX0" fmla="*/ 172720 w 452120"/>
                  <a:gd name="connsiteY0" fmla="*/ 0 h 355600"/>
                  <a:gd name="connsiteX1" fmla="*/ 0 w 452120"/>
                  <a:gd name="connsiteY1" fmla="*/ 177800 h 355600"/>
                  <a:gd name="connsiteX2" fmla="*/ 86360 w 452120"/>
                  <a:gd name="connsiteY2" fmla="*/ 284480 h 355600"/>
                  <a:gd name="connsiteX3" fmla="*/ 284480 w 452120"/>
                  <a:gd name="connsiteY3" fmla="*/ 355600 h 355600"/>
                  <a:gd name="connsiteX4" fmla="*/ 411480 w 452120"/>
                  <a:gd name="connsiteY4" fmla="*/ 259080 h 355600"/>
                  <a:gd name="connsiteX5" fmla="*/ 452120 w 452120"/>
                  <a:gd name="connsiteY5" fmla="*/ 152400 h 355600"/>
                  <a:gd name="connsiteX6" fmla="*/ 365760 w 452120"/>
                  <a:gd name="connsiteY6" fmla="*/ 45720 h 355600"/>
                  <a:gd name="connsiteX7" fmla="*/ 172720 w 452120"/>
                  <a:gd name="connsiteY7" fmla="*/ 0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2120" h="355600">
                    <a:moveTo>
                      <a:pt x="172720" y="0"/>
                    </a:moveTo>
                    <a:lnTo>
                      <a:pt x="0" y="177800"/>
                    </a:lnTo>
                    <a:lnTo>
                      <a:pt x="86360" y="284480"/>
                    </a:lnTo>
                    <a:lnTo>
                      <a:pt x="284480" y="355600"/>
                    </a:lnTo>
                    <a:lnTo>
                      <a:pt x="411480" y="259080"/>
                    </a:lnTo>
                    <a:lnTo>
                      <a:pt x="452120" y="152400"/>
                    </a:lnTo>
                    <a:lnTo>
                      <a:pt x="365760" y="45720"/>
                    </a:lnTo>
                    <a:lnTo>
                      <a:pt x="17272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3" name="フリーフォーム 652"/>
            <p:cNvSpPr/>
            <p:nvPr/>
          </p:nvSpPr>
          <p:spPr bwMode="auto">
            <a:xfrm>
              <a:off x="861060" y="1272540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4" name="フリーフォーム 653"/>
            <p:cNvSpPr/>
            <p:nvPr/>
          </p:nvSpPr>
          <p:spPr bwMode="auto">
            <a:xfrm>
              <a:off x="1329349" y="1300426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6" name="グループ化 675"/>
          <p:cNvGrpSpPr/>
          <p:nvPr/>
        </p:nvGrpSpPr>
        <p:grpSpPr>
          <a:xfrm>
            <a:off x="7958171" y="816940"/>
            <a:ext cx="1513596" cy="1631750"/>
            <a:chOff x="4229451" y="816940"/>
            <a:chExt cx="1513596" cy="1631750"/>
          </a:xfrm>
        </p:grpSpPr>
        <p:grpSp>
          <p:nvGrpSpPr>
            <p:cNvPr id="677" name="グループ化 676"/>
            <p:cNvGrpSpPr/>
            <p:nvPr/>
          </p:nvGrpSpPr>
          <p:grpSpPr>
            <a:xfrm>
              <a:off x="4229451" y="816940"/>
              <a:ext cx="1513596" cy="1631750"/>
              <a:chOff x="5848062" y="2045934"/>
              <a:chExt cx="2184400" cy="2354917"/>
            </a:xfrm>
          </p:grpSpPr>
          <p:sp>
            <p:nvSpPr>
              <p:cNvPr id="680" name="フリーフォーム 679"/>
              <p:cNvSpPr/>
              <p:nvPr/>
            </p:nvSpPr>
            <p:spPr bwMode="auto">
              <a:xfrm>
                <a:off x="6477982" y="4106211"/>
                <a:ext cx="924560" cy="294640"/>
              </a:xfrm>
              <a:custGeom>
                <a:avLst/>
                <a:gdLst>
                  <a:gd name="connsiteX0" fmla="*/ 25400 w 924560"/>
                  <a:gd name="connsiteY0" fmla="*/ 25400 h 294640"/>
                  <a:gd name="connsiteX1" fmla="*/ 0 w 924560"/>
                  <a:gd name="connsiteY1" fmla="*/ 198120 h 294640"/>
                  <a:gd name="connsiteX2" fmla="*/ 259080 w 924560"/>
                  <a:gd name="connsiteY2" fmla="*/ 294640 h 294640"/>
                  <a:gd name="connsiteX3" fmla="*/ 508000 w 924560"/>
                  <a:gd name="connsiteY3" fmla="*/ 254000 h 294640"/>
                  <a:gd name="connsiteX4" fmla="*/ 792480 w 924560"/>
                  <a:gd name="connsiteY4" fmla="*/ 248920 h 294640"/>
                  <a:gd name="connsiteX5" fmla="*/ 924560 w 924560"/>
                  <a:gd name="connsiteY5" fmla="*/ 0 h 294640"/>
                  <a:gd name="connsiteX6" fmla="*/ 25400 w 924560"/>
                  <a:gd name="connsiteY6" fmla="*/ 25400 h 29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4560" h="294640">
                    <a:moveTo>
                      <a:pt x="25400" y="25400"/>
                    </a:moveTo>
                    <a:lnTo>
                      <a:pt x="0" y="198120"/>
                    </a:lnTo>
                    <a:lnTo>
                      <a:pt x="259080" y="294640"/>
                    </a:lnTo>
                    <a:lnTo>
                      <a:pt x="508000" y="254000"/>
                    </a:lnTo>
                    <a:lnTo>
                      <a:pt x="792480" y="248920"/>
                    </a:lnTo>
                    <a:lnTo>
                      <a:pt x="924560" y="0"/>
                    </a:lnTo>
                    <a:lnTo>
                      <a:pt x="25400" y="25400"/>
                    </a:lnTo>
                    <a:close/>
                  </a:path>
                </a:pathLst>
              </a:custGeom>
              <a:solidFill>
                <a:srgbClr val="00B05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フリーフォーム 680"/>
              <p:cNvSpPr/>
              <p:nvPr/>
            </p:nvSpPr>
            <p:spPr bwMode="auto">
              <a:xfrm>
                <a:off x="5848062" y="2045934"/>
                <a:ext cx="2184400" cy="2270760"/>
              </a:xfrm>
              <a:custGeom>
                <a:avLst/>
                <a:gdLst>
                  <a:gd name="connsiteX0" fmla="*/ 330200 w 2184400"/>
                  <a:gd name="connsiteY0" fmla="*/ 223520 h 2270760"/>
                  <a:gd name="connsiteX1" fmla="*/ 40640 w 2184400"/>
                  <a:gd name="connsiteY1" fmla="*/ 716280 h 2270760"/>
                  <a:gd name="connsiteX2" fmla="*/ 0 w 2184400"/>
                  <a:gd name="connsiteY2" fmla="*/ 1437640 h 2270760"/>
                  <a:gd name="connsiteX3" fmla="*/ 370840 w 2184400"/>
                  <a:gd name="connsiteY3" fmla="*/ 2042160 h 2270760"/>
                  <a:gd name="connsiteX4" fmla="*/ 1082040 w 2184400"/>
                  <a:gd name="connsiteY4" fmla="*/ 2270760 h 2270760"/>
                  <a:gd name="connsiteX5" fmla="*/ 1798320 w 2184400"/>
                  <a:gd name="connsiteY5" fmla="*/ 1986280 h 2270760"/>
                  <a:gd name="connsiteX6" fmla="*/ 2184400 w 2184400"/>
                  <a:gd name="connsiteY6" fmla="*/ 1163320 h 2270760"/>
                  <a:gd name="connsiteX7" fmla="*/ 1859280 w 2184400"/>
                  <a:gd name="connsiteY7" fmla="*/ 238760 h 2270760"/>
                  <a:gd name="connsiteX8" fmla="*/ 1041400 w 2184400"/>
                  <a:gd name="connsiteY8" fmla="*/ 0 h 2270760"/>
                  <a:gd name="connsiteX9" fmla="*/ 330200 w 2184400"/>
                  <a:gd name="connsiteY9" fmla="*/ 223520 h 2270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84400" h="2270760">
                    <a:moveTo>
                      <a:pt x="330200" y="223520"/>
                    </a:moveTo>
                    <a:lnTo>
                      <a:pt x="40640" y="716280"/>
                    </a:lnTo>
                    <a:lnTo>
                      <a:pt x="0" y="1437640"/>
                    </a:lnTo>
                    <a:lnTo>
                      <a:pt x="370840" y="2042160"/>
                    </a:lnTo>
                    <a:lnTo>
                      <a:pt x="1082040" y="2270760"/>
                    </a:lnTo>
                    <a:lnTo>
                      <a:pt x="1798320" y="1986280"/>
                    </a:lnTo>
                    <a:lnTo>
                      <a:pt x="2184400" y="1163320"/>
                    </a:lnTo>
                    <a:lnTo>
                      <a:pt x="1859280" y="238760"/>
                    </a:lnTo>
                    <a:lnTo>
                      <a:pt x="1041400" y="0"/>
                    </a:lnTo>
                    <a:lnTo>
                      <a:pt x="330200" y="223520"/>
                    </a:lnTo>
                    <a:close/>
                  </a:path>
                </a:pathLst>
              </a:custGeom>
              <a:solidFill>
                <a:srgbClr val="00B05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フリーフォーム 682"/>
              <p:cNvSpPr/>
              <p:nvPr/>
            </p:nvSpPr>
            <p:spPr bwMode="auto">
              <a:xfrm>
                <a:off x="6032035" y="2406614"/>
                <a:ext cx="1757680" cy="1051560"/>
              </a:xfrm>
              <a:custGeom>
                <a:avLst/>
                <a:gdLst>
                  <a:gd name="connsiteX0" fmla="*/ 375920 w 1757680"/>
                  <a:gd name="connsiteY0" fmla="*/ 0 h 1051560"/>
                  <a:gd name="connsiteX1" fmla="*/ 111760 w 1757680"/>
                  <a:gd name="connsiteY1" fmla="*/ 167640 h 1051560"/>
                  <a:gd name="connsiteX2" fmla="*/ 0 w 1757680"/>
                  <a:gd name="connsiteY2" fmla="*/ 685800 h 1051560"/>
                  <a:gd name="connsiteX3" fmla="*/ 223520 w 1757680"/>
                  <a:gd name="connsiteY3" fmla="*/ 990600 h 1051560"/>
                  <a:gd name="connsiteX4" fmla="*/ 924560 w 1757680"/>
                  <a:gd name="connsiteY4" fmla="*/ 1051560 h 1051560"/>
                  <a:gd name="connsiteX5" fmla="*/ 1666240 w 1757680"/>
                  <a:gd name="connsiteY5" fmla="*/ 949960 h 1051560"/>
                  <a:gd name="connsiteX6" fmla="*/ 1757680 w 1757680"/>
                  <a:gd name="connsiteY6" fmla="*/ 594360 h 1051560"/>
                  <a:gd name="connsiteX7" fmla="*/ 1452880 w 1757680"/>
                  <a:gd name="connsiteY7" fmla="*/ 10160 h 1051560"/>
                  <a:gd name="connsiteX8" fmla="*/ 863600 w 1757680"/>
                  <a:gd name="connsiteY8" fmla="*/ 5080 h 1051560"/>
                  <a:gd name="connsiteX9" fmla="*/ 375920 w 1757680"/>
                  <a:gd name="connsiteY9" fmla="*/ 0 h 105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57680" h="1051560">
                    <a:moveTo>
                      <a:pt x="375920" y="0"/>
                    </a:moveTo>
                    <a:lnTo>
                      <a:pt x="111760" y="167640"/>
                    </a:lnTo>
                    <a:lnTo>
                      <a:pt x="0" y="685800"/>
                    </a:lnTo>
                    <a:lnTo>
                      <a:pt x="223520" y="990600"/>
                    </a:lnTo>
                    <a:lnTo>
                      <a:pt x="924560" y="1051560"/>
                    </a:lnTo>
                    <a:lnTo>
                      <a:pt x="1666240" y="949960"/>
                    </a:lnTo>
                    <a:lnTo>
                      <a:pt x="1757680" y="594360"/>
                    </a:lnTo>
                    <a:lnTo>
                      <a:pt x="1452880" y="10160"/>
                    </a:lnTo>
                    <a:lnTo>
                      <a:pt x="863600" y="5080"/>
                    </a:lnTo>
                    <a:lnTo>
                      <a:pt x="375920" y="0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フリーフォーム 683"/>
              <p:cNvSpPr/>
              <p:nvPr/>
            </p:nvSpPr>
            <p:spPr bwMode="auto">
              <a:xfrm>
                <a:off x="6009694" y="3435314"/>
                <a:ext cx="147320" cy="497840"/>
              </a:xfrm>
              <a:custGeom>
                <a:avLst/>
                <a:gdLst>
                  <a:gd name="connsiteX0" fmla="*/ 147320 w 147320"/>
                  <a:gd name="connsiteY0" fmla="*/ 497840 h 497840"/>
                  <a:gd name="connsiteX1" fmla="*/ 0 w 147320"/>
                  <a:gd name="connsiteY1" fmla="*/ 208280 h 497840"/>
                  <a:gd name="connsiteX2" fmla="*/ 96520 w 147320"/>
                  <a:gd name="connsiteY2" fmla="*/ 0 h 497840"/>
                  <a:gd name="connsiteX3" fmla="*/ 147320 w 147320"/>
                  <a:gd name="connsiteY3" fmla="*/ 497840 h 497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320" h="497840">
                    <a:moveTo>
                      <a:pt x="147320" y="497840"/>
                    </a:moveTo>
                    <a:lnTo>
                      <a:pt x="0" y="208280"/>
                    </a:lnTo>
                    <a:lnTo>
                      <a:pt x="96520" y="0"/>
                    </a:lnTo>
                    <a:lnTo>
                      <a:pt x="147320" y="49784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フリーフォーム 684"/>
              <p:cNvSpPr/>
              <p:nvPr/>
            </p:nvSpPr>
            <p:spPr bwMode="auto">
              <a:xfrm>
                <a:off x="6177334" y="3450554"/>
                <a:ext cx="157480" cy="553720"/>
              </a:xfrm>
              <a:custGeom>
                <a:avLst/>
                <a:gdLst>
                  <a:gd name="connsiteX0" fmla="*/ 157480 w 157480"/>
                  <a:gd name="connsiteY0" fmla="*/ 553720 h 553720"/>
                  <a:gd name="connsiteX1" fmla="*/ 81280 w 157480"/>
                  <a:gd name="connsiteY1" fmla="*/ 320040 h 553720"/>
                  <a:gd name="connsiteX2" fmla="*/ 111760 w 157480"/>
                  <a:gd name="connsiteY2" fmla="*/ 0 h 553720"/>
                  <a:gd name="connsiteX3" fmla="*/ 0 w 157480"/>
                  <a:gd name="connsiteY3" fmla="*/ 193040 h 553720"/>
                  <a:gd name="connsiteX4" fmla="*/ 35560 w 157480"/>
                  <a:gd name="connsiteY4" fmla="*/ 431800 h 553720"/>
                  <a:gd name="connsiteX5" fmla="*/ 157480 w 157480"/>
                  <a:gd name="connsiteY5" fmla="*/ 553720 h 55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480" h="553720">
                    <a:moveTo>
                      <a:pt x="157480" y="553720"/>
                    </a:moveTo>
                    <a:lnTo>
                      <a:pt x="81280" y="320040"/>
                    </a:lnTo>
                    <a:lnTo>
                      <a:pt x="111760" y="0"/>
                    </a:lnTo>
                    <a:lnTo>
                      <a:pt x="0" y="193040"/>
                    </a:lnTo>
                    <a:lnTo>
                      <a:pt x="35560" y="431800"/>
                    </a:lnTo>
                    <a:lnTo>
                      <a:pt x="157480" y="55372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フリーフォーム 685"/>
              <p:cNvSpPr/>
              <p:nvPr/>
            </p:nvSpPr>
            <p:spPr bwMode="auto">
              <a:xfrm>
                <a:off x="6319574" y="3501354"/>
                <a:ext cx="172720" cy="589280"/>
              </a:xfrm>
              <a:custGeom>
                <a:avLst/>
                <a:gdLst>
                  <a:gd name="connsiteX0" fmla="*/ 91440 w 172720"/>
                  <a:gd name="connsiteY0" fmla="*/ 0 h 589280"/>
                  <a:gd name="connsiteX1" fmla="*/ 0 w 172720"/>
                  <a:gd name="connsiteY1" fmla="*/ 187960 h 589280"/>
                  <a:gd name="connsiteX2" fmla="*/ 86360 w 172720"/>
                  <a:gd name="connsiteY2" fmla="*/ 589280 h 589280"/>
                  <a:gd name="connsiteX3" fmla="*/ 172720 w 172720"/>
                  <a:gd name="connsiteY3" fmla="*/ 137160 h 589280"/>
                  <a:gd name="connsiteX4" fmla="*/ 91440 w 172720"/>
                  <a:gd name="connsiteY4" fmla="*/ 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720" h="589280">
                    <a:moveTo>
                      <a:pt x="91440" y="0"/>
                    </a:moveTo>
                    <a:lnTo>
                      <a:pt x="0" y="187960"/>
                    </a:lnTo>
                    <a:lnTo>
                      <a:pt x="86360" y="589280"/>
                    </a:lnTo>
                    <a:lnTo>
                      <a:pt x="172720" y="137160"/>
                    </a:lnTo>
                    <a:lnTo>
                      <a:pt x="914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フリーフォーム 686"/>
              <p:cNvSpPr/>
              <p:nvPr/>
            </p:nvSpPr>
            <p:spPr bwMode="auto">
              <a:xfrm>
                <a:off x="7589574" y="3425154"/>
                <a:ext cx="132080" cy="492760"/>
              </a:xfrm>
              <a:custGeom>
                <a:avLst/>
                <a:gdLst>
                  <a:gd name="connsiteX0" fmla="*/ 66040 w 132080"/>
                  <a:gd name="connsiteY0" fmla="*/ 10160 h 492760"/>
                  <a:gd name="connsiteX1" fmla="*/ 0 w 132080"/>
                  <a:gd name="connsiteY1" fmla="*/ 0 h 492760"/>
                  <a:gd name="connsiteX2" fmla="*/ 10160 w 132080"/>
                  <a:gd name="connsiteY2" fmla="*/ 157480 h 492760"/>
                  <a:gd name="connsiteX3" fmla="*/ 40640 w 132080"/>
                  <a:gd name="connsiteY3" fmla="*/ 289560 h 492760"/>
                  <a:gd name="connsiteX4" fmla="*/ 45720 w 132080"/>
                  <a:gd name="connsiteY4" fmla="*/ 492760 h 492760"/>
                  <a:gd name="connsiteX5" fmla="*/ 132080 w 132080"/>
                  <a:gd name="connsiteY5" fmla="*/ 182880 h 492760"/>
                  <a:gd name="connsiteX6" fmla="*/ 66040 w 132080"/>
                  <a:gd name="connsiteY6" fmla="*/ 10160 h 49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492760">
                    <a:moveTo>
                      <a:pt x="66040" y="10160"/>
                    </a:moveTo>
                    <a:lnTo>
                      <a:pt x="0" y="0"/>
                    </a:lnTo>
                    <a:lnTo>
                      <a:pt x="10160" y="157480"/>
                    </a:lnTo>
                    <a:lnTo>
                      <a:pt x="40640" y="289560"/>
                    </a:lnTo>
                    <a:lnTo>
                      <a:pt x="45720" y="492760"/>
                    </a:lnTo>
                    <a:lnTo>
                      <a:pt x="132080" y="182880"/>
                    </a:lnTo>
                    <a:lnTo>
                      <a:pt x="66040" y="1016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フリーフォーム 687"/>
              <p:cNvSpPr/>
              <p:nvPr/>
            </p:nvSpPr>
            <p:spPr bwMode="auto">
              <a:xfrm>
                <a:off x="7701334" y="3399754"/>
                <a:ext cx="132080" cy="320040"/>
              </a:xfrm>
              <a:custGeom>
                <a:avLst/>
                <a:gdLst>
                  <a:gd name="connsiteX0" fmla="*/ 0 w 132080"/>
                  <a:gd name="connsiteY0" fmla="*/ 0 h 320040"/>
                  <a:gd name="connsiteX1" fmla="*/ 25400 w 132080"/>
                  <a:gd name="connsiteY1" fmla="*/ 121920 h 320040"/>
                  <a:gd name="connsiteX2" fmla="*/ 81280 w 132080"/>
                  <a:gd name="connsiteY2" fmla="*/ 187960 h 320040"/>
                  <a:gd name="connsiteX3" fmla="*/ 45720 w 132080"/>
                  <a:gd name="connsiteY3" fmla="*/ 320040 h 320040"/>
                  <a:gd name="connsiteX4" fmla="*/ 132080 w 132080"/>
                  <a:gd name="connsiteY4" fmla="*/ 152400 h 320040"/>
                  <a:gd name="connsiteX5" fmla="*/ 71120 w 132080"/>
                  <a:gd name="connsiteY5" fmla="*/ 15240 h 320040"/>
                  <a:gd name="connsiteX6" fmla="*/ 0 w 132080"/>
                  <a:gd name="connsiteY6" fmla="*/ 0 h 32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080" h="320040">
                    <a:moveTo>
                      <a:pt x="0" y="0"/>
                    </a:moveTo>
                    <a:lnTo>
                      <a:pt x="25400" y="121920"/>
                    </a:lnTo>
                    <a:lnTo>
                      <a:pt x="81280" y="187960"/>
                    </a:lnTo>
                    <a:lnTo>
                      <a:pt x="45720" y="320040"/>
                    </a:lnTo>
                    <a:lnTo>
                      <a:pt x="132080" y="152400"/>
                    </a:lnTo>
                    <a:lnTo>
                      <a:pt x="71120" y="15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フリーフォーム 688"/>
              <p:cNvSpPr/>
              <p:nvPr/>
            </p:nvSpPr>
            <p:spPr bwMode="auto">
              <a:xfrm>
                <a:off x="7371134" y="3486114"/>
                <a:ext cx="177800" cy="604520"/>
              </a:xfrm>
              <a:custGeom>
                <a:avLst/>
                <a:gdLst>
                  <a:gd name="connsiteX0" fmla="*/ 50800 w 177800"/>
                  <a:gd name="connsiteY0" fmla="*/ 0 h 604520"/>
                  <a:gd name="connsiteX1" fmla="*/ 0 w 177800"/>
                  <a:gd name="connsiteY1" fmla="*/ 127000 h 604520"/>
                  <a:gd name="connsiteX2" fmla="*/ 81280 w 177800"/>
                  <a:gd name="connsiteY2" fmla="*/ 320040 h 604520"/>
                  <a:gd name="connsiteX3" fmla="*/ 50800 w 177800"/>
                  <a:gd name="connsiteY3" fmla="*/ 604520 h 604520"/>
                  <a:gd name="connsiteX4" fmla="*/ 177800 w 177800"/>
                  <a:gd name="connsiteY4" fmla="*/ 406400 h 604520"/>
                  <a:gd name="connsiteX5" fmla="*/ 167640 w 177800"/>
                  <a:gd name="connsiteY5" fmla="*/ 187960 h 604520"/>
                  <a:gd name="connsiteX6" fmla="*/ 50800 w 177800"/>
                  <a:gd name="connsiteY6" fmla="*/ 0 h 60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7800" h="604520">
                    <a:moveTo>
                      <a:pt x="50800" y="0"/>
                    </a:moveTo>
                    <a:lnTo>
                      <a:pt x="0" y="127000"/>
                    </a:lnTo>
                    <a:lnTo>
                      <a:pt x="81280" y="320040"/>
                    </a:lnTo>
                    <a:lnTo>
                      <a:pt x="50800" y="604520"/>
                    </a:lnTo>
                    <a:lnTo>
                      <a:pt x="177800" y="406400"/>
                    </a:lnTo>
                    <a:lnTo>
                      <a:pt x="167640" y="187960"/>
                    </a:lnTo>
                    <a:lnTo>
                      <a:pt x="508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フリーフォーム 689"/>
              <p:cNvSpPr/>
              <p:nvPr/>
            </p:nvSpPr>
            <p:spPr bwMode="auto">
              <a:xfrm>
                <a:off x="6558334" y="3486114"/>
                <a:ext cx="406400" cy="665480"/>
              </a:xfrm>
              <a:custGeom>
                <a:avLst/>
                <a:gdLst>
                  <a:gd name="connsiteX0" fmla="*/ 71120 w 406400"/>
                  <a:gd name="connsiteY0" fmla="*/ 0 h 665480"/>
                  <a:gd name="connsiteX1" fmla="*/ 172720 w 406400"/>
                  <a:gd name="connsiteY1" fmla="*/ 152400 h 665480"/>
                  <a:gd name="connsiteX2" fmla="*/ 289560 w 406400"/>
                  <a:gd name="connsiteY2" fmla="*/ 127000 h 665480"/>
                  <a:gd name="connsiteX3" fmla="*/ 76200 w 406400"/>
                  <a:gd name="connsiteY3" fmla="*/ 213360 h 665480"/>
                  <a:gd name="connsiteX4" fmla="*/ 0 w 406400"/>
                  <a:gd name="connsiteY4" fmla="*/ 223520 h 665480"/>
                  <a:gd name="connsiteX5" fmla="*/ 86360 w 406400"/>
                  <a:gd name="connsiteY5" fmla="*/ 264160 h 665480"/>
                  <a:gd name="connsiteX6" fmla="*/ 218440 w 406400"/>
                  <a:gd name="connsiteY6" fmla="*/ 228600 h 665480"/>
                  <a:gd name="connsiteX7" fmla="*/ 35560 w 406400"/>
                  <a:gd name="connsiteY7" fmla="*/ 421640 h 665480"/>
                  <a:gd name="connsiteX8" fmla="*/ 40640 w 406400"/>
                  <a:gd name="connsiteY8" fmla="*/ 508000 h 665480"/>
                  <a:gd name="connsiteX9" fmla="*/ 172720 w 406400"/>
                  <a:gd name="connsiteY9" fmla="*/ 340360 h 665480"/>
                  <a:gd name="connsiteX10" fmla="*/ 106680 w 406400"/>
                  <a:gd name="connsiteY10" fmla="*/ 584200 h 665480"/>
                  <a:gd name="connsiteX11" fmla="*/ 172720 w 406400"/>
                  <a:gd name="connsiteY11" fmla="*/ 665480 h 665480"/>
                  <a:gd name="connsiteX12" fmla="*/ 218440 w 406400"/>
                  <a:gd name="connsiteY12" fmla="*/ 589280 h 665480"/>
                  <a:gd name="connsiteX13" fmla="*/ 198120 w 406400"/>
                  <a:gd name="connsiteY13" fmla="*/ 518160 h 665480"/>
                  <a:gd name="connsiteX14" fmla="*/ 233680 w 406400"/>
                  <a:gd name="connsiteY14" fmla="*/ 350520 h 665480"/>
                  <a:gd name="connsiteX15" fmla="*/ 345440 w 406400"/>
                  <a:gd name="connsiteY15" fmla="*/ 441960 h 665480"/>
                  <a:gd name="connsiteX16" fmla="*/ 254000 w 406400"/>
                  <a:gd name="connsiteY16" fmla="*/ 238760 h 665480"/>
                  <a:gd name="connsiteX17" fmla="*/ 406400 w 406400"/>
                  <a:gd name="connsiteY17" fmla="*/ 162560 h 665480"/>
                  <a:gd name="connsiteX18" fmla="*/ 391160 w 406400"/>
                  <a:gd name="connsiteY18" fmla="*/ 45720 h 665480"/>
                  <a:gd name="connsiteX19" fmla="*/ 314960 w 406400"/>
                  <a:gd name="connsiteY19" fmla="*/ 86360 h 665480"/>
                  <a:gd name="connsiteX20" fmla="*/ 177800 w 406400"/>
                  <a:gd name="connsiteY20" fmla="*/ 45720 h 665480"/>
                  <a:gd name="connsiteX21" fmla="*/ 71120 w 406400"/>
                  <a:gd name="connsiteY21" fmla="*/ 0 h 665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6400" h="665480">
                    <a:moveTo>
                      <a:pt x="71120" y="0"/>
                    </a:moveTo>
                    <a:lnTo>
                      <a:pt x="172720" y="152400"/>
                    </a:lnTo>
                    <a:lnTo>
                      <a:pt x="289560" y="127000"/>
                    </a:lnTo>
                    <a:lnTo>
                      <a:pt x="76200" y="213360"/>
                    </a:lnTo>
                    <a:lnTo>
                      <a:pt x="0" y="223520"/>
                    </a:lnTo>
                    <a:lnTo>
                      <a:pt x="86360" y="264160"/>
                    </a:lnTo>
                    <a:lnTo>
                      <a:pt x="218440" y="228600"/>
                    </a:lnTo>
                    <a:lnTo>
                      <a:pt x="35560" y="421640"/>
                    </a:lnTo>
                    <a:lnTo>
                      <a:pt x="40640" y="508000"/>
                    </a:lnTo>
                    <a:lnTo>
                      <a:pt x="172720" y="340360"/>
                    </a:lnTo>
                    <a:lnTo>
                      <a:pt x="106680" y="584200"/>
                    </a:lnTo>
                    <a:lnTo>
                      <a:pt x="172720" y="665480"/>
                    </a:lnTo>
                    <a:lnTo>
                      <a:pt x="218440" y="589280"/>
                    </a:lnTo>
                    <a:lnTo>
                      <a:pt x="198120" y="518160"/>
                    </a:lnTo>
                    <a:lnTo>
                      <a:pt x="233680" y="350520"/>
                    </a:lnTo>
                    <a:lnTo>
                      <a:pt x="345440" y="441960"/>
                    </a:lnTo>
                    <a:lnTo>
                      <a:pt x="254000" y="238760"/>
                    </a:lnTo>
                    <a:lnTo>
                      <a:pt x="406400" y="162560"/>
                    </a:lnTo>
                    <a:lnTo>
                      <a:pt x="391160" y="45720"/>
                    </a:lnTo>
                    <a:lnTo>
                      <a:pt x="314960" y="86360"/>
                    </a:lnTo>
                    <a:lnTo>
                      <a:pt x="177800" y="45720"/>
                    </a:lnTo>
                    <a:lnTo>
                      <a:pt x="7112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フリーフォーム 690"/>
              <p:cNvSpPr/>
              <p:nvPr/>
            </p:nvSpPr>
            <p:spPr bwMode="auto">
              <a:xfrm>
                <a:off x="6974894" y="3506434"/>
                <a:ext cx="294640" cy="132080"/>
              </a:xfrm>
              <a:custGeom>
                <a:avLst/>
                <a:gdLst>
                  <a:gd name="connsiteX0" fmla="*/ 0 w 294640"/>
                  <a:gd name="connsiteY0" fmla="*/ 0 h 132080"/>
                  <a:gd name="connsiteX1" fmla="*/ 45720 w 294640"/>
                  <a:gd name="connsiteY1" fmla="*/ 132080 h 132080"/>
                  <a:gd name="connsiteX2" fmla="*/ 294640 w 294640"/>
                  <a:gd name="connsiteY2" fmla="*/ 15240 h 132080"/>
                  <a:gd name="connsiteX3" fmla="*/ 111760 w 294640"/>
                  <a:gd name="connsiteY3" fmla="*/ 40640 h 132080"/>
                  <a:gd name="connsiteX4" fmla="*/ 0 w 294640"/>
                  <a:gd name="connsiteY4" fmla="*/ 0 h 13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640" h="132080">
                    <a:moveTo>
                      <a:pt x="0" y="0"/>
                    </a:moveTo>
                    <a:lnTo>
                      <a:pt x="45720" y="132080"/>
                    </a:lnTo>
                    <a:lnTo>
                      <a:pt x="294640" y="15240"/>
                    </a:lnTo>
                    <a:lnTo>
                      <a:pt x="1117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フリーフォーム 691"/>
              <p:cNvSpPr/>
              <p:nvPr/>
            </p:nvSpPr>
            <p:spPr bwMode="auto">
              <a:xfrm>
                <a:off x="6944414" y="3587714"/>
                <a:ext cx="381000" cy="228600"/>
              </a:xfrm>
              <a:custGeom>
                <a:avLst/>
                <a:gdLst>
                  <a:gd name="connsiteX0" fmla="*/ 20320 w 381000"/>
                  <a:gd name="connsiteY0" fmla="*/ 213360 h 228600"/>
                  <a:gd name="connsiteX1" fmla="*/ 0 w 381000"/>
                  <a:gd name="connsiteY1" fmla="*/ 127000 h 228600"/>
                  <a:gd name="connsiteX2" fmla="*/ 304800 w 381000"/>
                  <a:gd name="connsiteY2" fmla="*/ 0 h 228600"/>
                  <a:gd name="connsiteX3" fmla="*/ 381000 w 381000"/>
                  <a:gd name="connsiteY3" fmla="*/ 81280 h 228600"/>
                  <a:gd name="connsiteX4" fmla="*/ 304800 w 381000"/>
                  <a:gd name="connsiteY4" fmla="*/ 198120 h 228600"/>
                  <a:gd name="connsiteX5" fmla="*/ 76200 w 381000"/>
                  <a:gd name="connsiteY5" fmla="*/ 228600 h 228600"/>
                  <a:gd name="connsiteX6" fmla="*/ 254000 w 381000"/>
                  <a:gd name="connsiteY6" fmla="*/ 172720 h 228600"/>
                  <a:gd name="connsiteX7" fmla="*/ 289560 w 381000"/>
                  <a:gd name="connsiteY7" fmla="*/ 96520 h 228600"/>
                  <a:gd name="connsiteX8" fmla="*/ 218440 w 381000"/>
                  <a:gd name="connsiteY8" fmla="*/ 86360 h 228600"/>
                  <a:gd name="connsiteX9" fmla="*/ 86360 w 381000"/>
                  <a:gd name="connsiteY9" fmla="*/ 142240 h 228600"/>
                  <a:gd name="connsiteX10" fmla="*/ 20320 w 381000"/>
                  <a:gd name="connsiteY10" fmla="*/ 21336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1000" h="228600">
                    <a:moveTo>
                      <a:pt x="20320" y="213360"/>
                    </a:moveTo>
                    <a:lnTo>
                      <a:pt x="0" y="127000"/>
                    </a:lnTo>
                    <a:lnTo>
                      <a:pt x="304800" y="0"/>
                    </a:lnTo>
                    <a:lnTo>
                      <a:pt x="381000" y="81280"/>
                    </a:lnTo>
                    <a:lnTo>
                      <a:pt x="304800" y="198120"/>
                    </a:lnTo>
                    <a:lnTo>
                      <a:pt x="76200" y="228600"/>
                    </a:lnTo>
                    <a:lnTo>
                      <a:pt x="254000" y="172720"/>
                    </a:lnTo>
                    <a:lnTo>
                      <a:pt x="289560" y="96520"/>
                    </a:lnTo>
                    <a:lnTo>
                      <a:pt x="218440" y="86360"/>
                    </a:lnTo>
                    <a:lnTo>
                      <a:pt x="86360" y="142240"/>
                    </a:lnTo>
                    <a:lnTo>
                      <a:pt x="20320" y="21336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フリーフォーム 692"/>
              <p:cNvSpPr/>
              <p:nvPr/>
            </p:nvSpPr>
            <p:spPr bwMode="auto">
              <a:xfrm>
                <a:off x="6888534" y="3790914"/>
                <a:ext cx="436880" cy="365760"/>
              </a:xfrm>
              <a:custGeom>
                <a:avLst/>
                <a:gdLst>
                  <a:gd name="connsiteX0" fmla="*/ 66040 w 436880"/>
                  <a:gd name="connsiteY0" fmla="*/ 350520 h 365760"/>
                  <a:gd name="connsiteX1" fmla="*/ 0 w 436880"/>
                  <a:gd name="connsiteY1" fmla="*/ 264160 h 365760"/>
                  <a:gd name="connsiteX2" fmla="*/ 55880 w 436880"/>
                  <a:gd name="connsiteY2" fmla="*/ 60960 h 365760"/>
                  <a:gd name="connsiteX3" fmla="*/ 218440 w 436880"/>
                  <a:gd name="connsiteY3" fmla="*/ 60960 h 365760"/>
                  <a:gd name="connsiteX4" fmla="*/ 401320 w 436880"/>
                  <a:gd name="connsiteY4" fmla="*/ 0 h 365760"/>
                  <a:gd name="connsiteX5" fmla="*/ 436880 w 436880"/>
                  <a:gd name="connsiteY5" fmla="*/ 76200 h 365760"/>
                  <a:gd name="connsiteX6" fmla="*/ 381000 w 436880"/>
                  <a:gd name="connsiteY6" fmla="*/ 320040 h 365760"/>
                  <a:gd name="connsiteX7" fmla="*/ 208280 w 436880"/>
                  <a:gd name="connsiteY7" fmla="*/ 365760 h 365760"/>
                  <a:gd name="connsiteX8" fmla="*/ 314960 w 436880"/>
                  <a:gd name="connsiteY8" fmla="*/ 299720 h 365760"/>
                  <a:gd name="connsiteX9" fmla="*/ 345440 w 436880"/>
                  <a:gd name="connsiteY9" fmla="*/ 208280 h 365760"/>
                  <a:gd name="connsiteX10" fmla="*/ 228600 w 436880"/>
                  <a:gd name="connsiteY10" fmla="*/ 238760 h 365760"/>
                  <a:gd name="connsiteX11" fmla="*/ 340360 w 436880"/>
                  <a:gd name="connsiteY11" fmla="*/ 162560 h 365760"/>
                  <a:gd name="connsiteX12" fmla="*/ 314960 w 436880"/>
                  <a:gd name="connsiteY12" fmla="*/ 60960 h 365760"/>
                  <a:gd name="connsiteX13" fmla="*/ 218440 w 436880"/>
                  <a:gd name="connsiteY13" fmla="*/ 121920 h 365760"/>
                  <a:gd name="connsiteX14" fmla="*/ 213360 w 436880"/>
                  <a:gd name="connsiteY14" fmla="*/ 248920 h 365760"/>
                  <a:gd name="connsiteX15" fmla="*/ 152400 w 436880"/>
                  <a:gd name="connsiteY15" fmla="*/ 127000 h 365760"/>
                  <a:gd name="connsiteX16" fmla="*/ 91440 w 436880"/>
                  <a:gd name="connsiteY16" fmla="*/ 127000 h 365760"/>
                  <a:gd name="connsiteX17" fmla="*/ 66040 w 436880"/>
                  <a:gd name="connsiteY17" fmla="*/ 208280 h 365760"/>
                  <a:gd name="connsiteX18" fmla="*/ 177800 w 436880"/>
                  <a:gd name="connsiteY18" fmla="*/ 248920 h 365760"/>
                  <a:gd name="connsiteX19" fmla="*/ 86360 w 436880"/>
                  <a:gd name="connsiteY19" fmla="*/ 269240 h 365760"/>
                  <a:gd name="connsiteX20" fmla="*/ 116840 w 436880"/>
                  <a:gd name="connsiteY20" fmla="*/ 330200 h 365760"/>
                  <a:gd name="connsiteX21" fmla="*/ 198120 w 436880"/>
                  <a:gd name="connsiteY21" fmla="*/ 279400 h 365760"/>
                  <a:gd name="connsiteX22" fmla="*/ 193040 w 436880"/>
                  <a:gd name="connsiteY22" fmla="*/ 345440 h 365760"/>
                  <a:gd name="connsiteX23" fmla="*/ 66040 w 436880"/>
                  <a:gd name="connsiteY23" fmla="*/ 35052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36880" h="365760">
                    <a:moveTo>
                      <a:pt x="66040" y="350520"/>
                    </a:moveTo>
                    <a:lnTo>
                      <a:pt x="0" y="264160"/>
                    </a:lnTo>
                    <a:lnTo>
                      <a:pt x="55880" y="60960"/>
                    </a:lnTo>
                    <a:lnTo>
                      <a:pt x="218440" y="60960"/>
                    </a:lnTo>
                    <a:lnTo>
                      <a:pt x="401320" y="0"/>
                    </a:lnTo>
                    <a:lnTo>
                      <a:pt x="436880" y="76200"/>
                    </a:lnTo>
                    <a:lnTo>
                      <a:pt x="381000" y="320040"/>
                    </a:lnTo>
                    <a:lnTo>
                      <a:pt x="208280" y="365760"/>
                    </a:lnTo>
                    <a:lnTo>
                      <a:pt x="314960" y="299720"/>
                    </a:lnTo>
                    <a:lnTo>
                      <a:pt x="345440" y="208280"/>
                    </a:lnTo>
                    <a:lnTo>
                      <a:pt x="228600" y="238760"/>
                    </a:lnTo>
                    <a:lnTo>
                      <a:pt x="340360" y="162560"/>
                    </a:lnTo>
                    <a:lnTo>
                      <a:pt x="314960" y="60960"/>
                    </a:lnTo>
                    <a:lnTo>
                      <a:pt x="218440" y="121920"/>
                    </a:lnTo>
                    <a:lnTo>
                      <a:pt x="213360" y="248920"/>
                    </a:lnTo>
                    <a:lnTo>
                      <a:pt x="152400" y="127000"/>
                    </a:lnTo>
                    <a:lnTo>
                      <a:pt x="91440" y="127000"/>
                    </a:lnTo>
                    <a:lnTo>
                      <a:pt x="66040" y="208280"/>
                    </a:lnTo>
                    <a:lnTo>
                      <a:pt x="177800" y="248920"/>
                    </a:lnTo>
                    <a:lnTo>
                      <a:pt x="86360" y="269240"/>
                    </a:lnTo>
                    <a:lnTo>
                      <a:pt x="116840" y="330200"/>
                    </a:lnTo>
                    <a:lnTo>
                      <a:pt x="198120" y="279400"/>
                    </a:lnTo>
                    <a:lnTo>
                      <a:pt x="193040" y="345440"/>
                    </a:lnTo>
                    <a:lnTo>
                      <a:pt x="66040" y="350520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 693"/>
              <p:cNvSpPr/>
              <p:nvPr/>
            </p:nvSpPr>
            <p:spPr bwMode="auto">
              <a:xfrm>
                <a:off x="6963111" y="2442174"/>
                <a:ext cx="703585" cy="827264"/>
              </a:xfrm>
              <a:custGeom>
                <a:avLst/>
                <a:gdLst>
                  <a:gd name="connsiteX0" fmla="*/ 0 w 853440"/>
                  <a:gd name="connsiteY0" fmla="*/ 350520 h 889000"/>
                  <a:gd name="connsiteX1" fmla="*/ 370840 w 853440"/>
                  <a:gd name="connsiteY1" fmla="*/ 15240 h 889000"/>
                  <a:gd name="connsiteX2" fmla="*/ 558800 w 853440"/>
                  <a:gd name="connsiteY2" fmla="*/ 0 h 889000"/>
                  <a:gd name="connsiteX3" fmla="*/ 706120 w 853440"/>
                  <a:gd name="connsiteY3" fmla="*/ 76200 h 889000"/>
                  <a:gd name="connsiteX4" fmla="*/ 777240 w 853440"/>
                  <a:gd name="connsiteY4" fmla="*/ 274320 h 889000"/>
                  <a:gd name="connsiteX5" fmla="*/ 782320 w 853440"/>
                  <a:gd name="connsiteY5" fmla="*/ 325120 h 889000"/>
                  <a:gd name="connsiteX6" fmla="*/ 787400 w 853440"/>
                  <a:gd name="connsiteY6" fmla="*/ 340360 h 889000"/>
                  <a:gd name="connsiteX7" fmla="*/ 741680 w 853440"/>
                  <a:gd name="connsiteY7" fmla="*/ 492760 h 889000"/>
                  <a:gd name="connsiteX8" fmla="*/ 853440 w 853440"/>
                  <a:gd name="connsiteY8" fmla="*/ 680720 h 889000"/>
                  <a:gd name="connsiteX9" fmla="*/ 746760 w 853440"/>
                  <a:gd name="connsiteY9" fmla="*/ 889000 h 889000"/>
                  <a:gd name="connsiteX10" fmla="*/ 365760 w 853440"/>
                  <a:gd name="connsiteY10" fmla="*/ 787400 h 889000"/>
                  <a:gd name="connsiteX11" fmla="*/ 685800 w 853440"/>
                  <a:gd name="connsiteY11" fmla="*/ 802640 h 889000"/>
                  <a:gd name="connsiteX12" fmla="*/ 731520 w 853440"/>
                  <a:gd name="connsiteY12" fmla="*/ 594360 h 889000"/>
                  <a:gd name="connsiteX13" fmla="*/ 655320 w 853440"/>
                  <a:gd name="connsiteY13" fmla="*/ 528320 h 889000"/>
                  <a:gd name="connsiteX14" fmla="*/ 497840 w 853440"/>
                  <a:gd name="connsiteY14" fmla="*/ 665480 h 889000"/>
                  <a:gd name="connsiteX15" fmla="*/ 660400 w 853440"/>
                  <a:gd name="connsiteY15" fmla="*/ 421640 h 889000"/>
                  <a:gd name="connsiteX16" fmla="*/ 543560 w 853440"/>
                  <a:gd name="connsiteY16" fmla="*/ 203200 h 889000"/>
                  <a:gd name="connsiteX17" fmla="*/ 381000 w 853440"/>
                  <a:gd name="connsiteY17" fmla="*/ 274320 h 889000"/>
                  <a:gd name="connsiteX18" fmla="*/ 508000 w 853440"/>
                  <a:gd name="connsiteY18" fmla="*/ 106680 h 889000"/>
                  <a:gd name="connsiteX19" fmla="*/ 436880 w 853440"/>
                  <a:gd name="connsiteY19" fmla="*/ 101600 h 889000"/>
                  <a:gd name="connsiteX20" fmla="*/ 0 w 853440"/>
                  <a:gd name="connsiteY20" fmla="*/ 35052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3440" h="889000">
                    <a:moveTo>
                      <a:pt x="0" y="350520"/>
                    </a:moveTo>
                    <a:lnTo>
                      <a:pt x="370840" y="15240"/>
                    </a:lnTo>
                    <a:lnTo>
                      <a:pt x="558800" y="0"/>
                    </a:lnTo>
                    <a:lnTo>
                      <a:pt x="706120" y="76200"/>
                    </a:lnTo>
                    <a:lnTo>
                      <a:pt x="777240" y="274320"/>
                    </a:lnTo>
                    <a:cubicBezTo>
                      <a:pt x="778933" y="291253"/>
                      <a:pt x="779732" y="308300"/>
                      <a:pt x="782320" y="325120"/>
                    </a:cubicBezTo>
                    <a:cubicBezTo>
                      <a:pt x="783134" y="330413"/>
                      <a:pt x="787400" y="340360"/>
                      <a:pt x="787400" y="340360"/>
                    </a:cubicBezTo>
                    <a:lnTo>
                      <a:pt x="741680" y="492760"/>
                    </a:lnTo>
                    <a:lnTo>
                      <a:pt x="853440" y="680720"/>
                    </a:lnTo>
                    <a:lnTo>
                      <a:pt x="746760" y="889000"/>
                    </a:lnTo>
                    <a:lnTo>
                      <a:pt x="365760" y="787400"/>
                    </a:lnTo>
                    <a:lnTo>
                      <a:pt x="685800" y="802640"/>
                    </a:lnTo>
                    <a:lnTo>
                      <a:pt x="731520" y="594360"/>
                    </a:lnTo>
                    <a:lnTo>
                      <a:pt x="655320" y="528320"/>
                    </a:lnTo>
                    <a:lnTo>
                      <a:pt x="497840" y="665480"/>
                    </a:lnTo>
                    <a:lnTo>
                      <a:pt x="660400" y="421640"/>
                    </a:lnTo>
                    <a:lnTo>
                      <a:pt x="543560" y="203200"/>
                    </a:lnTo>
                    <a:lnTo>
                      <a:pt x="381000" y="274320"/>
                    </a:lnTo>
                    <a:lnTo>
                      <a:pt x="508000" y="106680"/>
                    </a:lnTo>
                    <a:lnTo>
                      <a:pt x="436880" y="101600"/>
                    </a:lnTo>
                    <a:lnTo>
                      <a:pt x="0" y="35052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フリーフォーム 694"/>
              <p:cNvSpPr/>
              <p:nvPr/>
            </p:nvSpPr>
            <p:spPr bwMode="auto">
              <a:xfrm>
                <a:off x="6152247" y="2426934"/>
                <a:ext cx="569569" cy="808355"/>
              </a:xfrm>
              <a:custGeom>
                <a:avLst/>
                <a:gdLst>
                  <a:gd name="connsiteX0" fmla="*/ 690880 w 690880"/>
                  <a:gd name="connsiteY0" fmla="*/ 259080 h 868680"/>
                  <a:gd name="connsiteX1" fmla="*/ 431800 w 690880"/>
                  <a:gd name="connsiteY1" fmla="*/ 0 h 868680"/>
                  <a:gd name="connsiteX2" fmla="*/ 213360 w 690880"/>
                  <a:gd name="connsiteY2" fmla="*/ 106680 h 868680"/>
                  <a:gd name="connsiteX3" fmla="*/ 20320 w 690880"/>
                  <a:gd name="connsiteY3" fmla="*/ 452120 h 868680"/>
                  <a:gd name="connsiteX4" fmla="*/ 121920 w 690880"/>
                  <a:gd name="connsiteY4" fmla="*/ 508000 h 868680"/>
                  <a:gd name="connsiteX5" fmla="*/ 0 w 690880"/>
                  <a:gd name="connsiteY5" fmla="*/ 624840 h 868680"/>
                  <a:gd name="connsiteX6" fmla="*/ 66040 w 690880"/>
                  <a:gd name="connsiteY6" fmla="*/ 868680 h 868680"/>
                  <a:gd name="connsiteX7" fmla="*/ 279400 w 690880"/>
                  <a:gd name="connsiteY7" fmla="*/ 802640 h 868680"/>
                  <a:gd name="connsiteX8" fmla="*/ 502920 w 690880"/>
                  <a:gd name="connsiteY8" fmla="*/ 833120 h 868680"/>
                  <a:gd name="connsiteX9" fmla="*/ 274320 w 690880"/>
                  <a:gd name="connsiteY9" fmla="*/ 751840 h 868680"/>
                  <a:gd name="connsiteX10" fmla="*/ 157480 w 690880"/>
                  <a:gd name="connsiteY10" fmla="*/ 782320 h 868680"/>
                  <a:gd name="connsiteX11" fmla="*/ 116840 w 690880"/>
                  <a:gd name="connsiteY11" fmla="*/ 609600 h 868680"/>
                  <a:gd name="connsiteX12" fmla="*/ 375920 w 690880"/>
                  <a:gd name="connsiteY12" fmla="*/ 645160 h 868680"/>
                  <a:gd name="connsiteX13" fmla="*/ 116840 w 690880"/>
                  <a:gd name="connsiteY13" fmla="*/ 513080 h 868680"/>
                  <a:gd name="connsiteX14" fmla="*/ 259080 w 690880"/>
                  <a:gd name="connsiteY14" fmla="*/ 162560 h 868680"/>
                  <a:gd name="connsiteX15" fmla="*/ 411480 w 690880"/>
                  <a:gd name="connsiteY15" fmla="*/ 66040 h 868680"/>
                  <a:gd name="connsiteX16" fmla="*/ 457200 w 690880"/>
                  <a:gd name="connsiteY16" fmla="*/ 157480 h 868680"/>
                  <a:gd name="connsiteX17" fmla="*/ 508000 w 690880"/>
                  <a:gd name="connsiteY17" fmla="*/ 127000 h 868680"/>
                  <a:gd name="connsiteX18" fmla="*/ 690880 w 690880"/>
                  <a:gd name="connsiteY18" fmla="*/ 259080 h 86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90880" h="868680">
                    <a:moveTo>
                      <a:pt x="690880" y="259080"/>
                    </a:moveTo>
                    <a:lnTo>
                      <a:pt x="431800" y="0"/>
                    </a:lnTo>
                    <a:lnTo>
                      <a:pt x="213360" y="106680"/>
                    </a:lnTo>
                    <a:lnTo>
                      <a:pt x="20320" y="452120"/>
                    </a:lnTo>
                    <a:lnTo>
                      <a:pt x="121920" y="508000"/>
                    </a:lnTo>
                    <a:lnTo>
                      <a:pt x="0" y="624840"/>
                    </a:lnTo>
                    <a:lnTo>
                      <a:pt x="66040" y="868680"/>
                    </a:lnTo>
                    <a:lnTo>
                      <a:pt x="279400" y="802640"/>
                    </a:lnTo>
                    <a:lnTo>
                      <a:pt x="502920" y="833120"/>
                    </a:lnTo>
                    <a:lnTo>
                      <a:pt x="274320" y="751840"/>
                    </a:lnTo>
                    <a:lnTo>
                      <a:pt x="157480" y="782320"/>
                    </a:lnTo>
                    <a:lnTo>
                      <a:pt x="116840" y="609600"/>
                    </a:lnTo>
                    <a:lnTo>
                      <a:pt x="375920" y="645160"/>
                    </a:lnTo>
                    <a:lnTo>
                      <a:pt x="116840" y="513080"/>
                    </a:lnTo>
                    <a:lnTo>
                      <a:pt x="259080" y="162560"/>
                    </a:lnTo>
                    <a:lnTo>
                      <a:pt x="411480" y="66040"/>
                    </a:lnTo>
                    <a:lnTo>
                      <a:pt x="457200" y="157480"/>
                    </a:lnTo>
                    <a:lnTo>
                      <a:pt x="508000" y="127000"/>
                    </a:lnTo>
                    <a:lnTo>
                      <a:pt x="690880" y="25908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フリーフォーム 695"/>
              <p:cNvSpPr/>
              <p:nvPr/>
            </p:nvSpPr>
            <p:spPr bwMode="auto">
              <a:xfrm>
                <a:off x="6597264" y="3072094"/>
                <a:ext cx="226152" cy="146544"/>
              </a:xfrm>
              <a:custGeom>
                <a:avLst/>
                <a:gdLst>
                  <a:gd name="connsiteX0" fmla="*/ 0 w 274320"/>
                  <a:gd name="connsiteY0" fmla="*/ 91440 h 157480"/>
                  <a:gd name="connsiteX1" fmla="*/ 121920 w 274320"/>
                  <a:gd name="connsiteY1" fmla="*/ 0 h 157480"/>
                  <a:gd name="connsiteX2" fmla="*/ 274320 w 274320"/>
                  <a:gd name="connsiteY2" fmla="*/ 157480 h 157480"/>
                  <a:gd name="connsiteX3" fmla="*/ 132080 w 274320"/>
                  <a:gd name="connsiteY3" fmla="*/ 91440 h 157480"/>
                  <a:gd name="connsiteX4" fmla="*/ 0 w 274320"/>
                  <a:gd name="connsiteY4" fmla="*/ 91440 h 15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" h="157480">
                    <a:moveTo>
                      <a:pt x="0" y="91440"/>
                    </a:moveTo>
                    <a:lnTo>
                      <a:pt x="121920" y="0"/>
                    </a:lnTo>
                    <a:lnTo>
                      <a:pt x="274320" y="157480"/>
                    </a:lnTo>
                    <a:lnTo>
                      <a:pt x="132080" y="91440"/>
                    </a:lnTo>
                    <a:lnTo>
                      <a:pt x="0" y="9144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 696"/>
              <p:cNvSpPr/>
              <p:nvPr/>
            </p:nvSpPr>
            <p:spPr bwMode="auto">
              <a:xfrm>
                <a:off x="6949220" y="3011134"/>
                <a:ext cx="280596" cy="132362"/>
              </a:xfrm>
              <a:custGeom>
                <a:avLst/>
                <a:gdLst>
                  <a:gd name="connsiteX0" fmla="*/ 0 w 340360"/>
                  <a:gd name="connsiteY0" fmla="*/ 142240 h 142240"/>
                  <a:gd name="connsiteX1" fmla="*/ 172720 w 340360"/>
                  <a:gd name="connsiteY1" fmla="*/ 0 h 142240"/>
                  <a:gd name="connsiteX2" fmla="*/ 340360 w 340360"/>
                  <a:gd name="connsiteY2" fmla="*/ 116840 h 142240"/>
                  <a:gd name="connsiteX3" fmla="*/ 147320 w 340360"/>
                  <a:gd name="connsiteY3" fmla="*/ 60960 h 142240"/>
                  <a:gd name="connsiteX4" fmla="*/ 0 w 340360"/>
                  <a:gd name="connsiteY4" fmla="*/ 142240 h 14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360" h="142240">
                    <a:moveTo>
                      <a:pt x="0" y="142240"/>
                    </a:moveTo>
                    <a:lnTo>
                      <a:pt x="172720" y="0"/>
                    </a:lnTo>
                    <a:lnTo>
                      <a:pt x="340360" y="116840"/>
                    </a:lnTo>
                    <a:lnTo>
                      <a:pt x="147320" y="60960"/>
                    </a:lnTo>
                    <a:lnTo>
                      <a:pt x="0" y="14224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 697"/>
              <p:cNvSpPr/>
              <p:nvPr/>
            </p:nvSpPr>
            <p:spPr bwMode="auto">
              <a:xfrm>
                <a:off x="6473825" y="3214406"/>
                <a:ext cx="1026062" cy="170180"/>
              </a:xfrm>
              <a:custGeom>
                <a:avLst/>
                <a:gdLst>
                  <a:gd name="connsiteX0" fmla="*/ 0 w 1244600"/>
                  <a:gd name="connsiteY0" fmla="*/ 152400 h 182880"/>
                  <a:gd name="connsiteX1" fmla="*/ 375920 w 1244600"/>
                  <a:gd name="connsiteY1" fmla="*/ 55880 h 182880"/>
                  <a:gd name="connsiteX2" fmla="*/ 350520 w 1244600"/>
                  <a:gd name="connsiteY2" fmla="*/ 137160 h 182880"/>
                  <a:gd name="connsiteX3" fmla="*/ 508000 w 1244600"/>
                  <a:gd name="connsiteY3" fmla="*/ 50800 h 182880"/>
                  <a:gd name="connsiteX4" fmla="*/ 553720 w 1244600"/>
                  <a:gd name="connsiteY4" fmla="*/ 137160 h 182880"/>
                  <a:gd name="connsiteX5" fmla="*/ 619760 w 1244600"/>
                  <a:gd name="connsiteY5" fmla="*/ 10160 h 182880"/>
                  <a:gd name="connsiteX6" fmla="*/ 751840 w 1244600"/>
                  <a:gd name="connsiteY6" fmla="*/ 132080 h 182880"/>
                  <a:gd name="connsiteX7" fmla="*/ 731520 w 1244600"/>
                  <a:gd name="connsiteY7" fmla="*/ 0 h 182880"/>
                  <a:gd name="connsiteX8" fmla="*/ 1244600 w 1244600"/>
                  <a:gd name="connsiteY8" fmla="*/ 147320 h 182880"/>
                  <a:gd name="connsiteX9" fmla="*/ 812800 w 1244600"/>
                  <a:gd name="connsiteY9" fmla="*/ 66040 h 182880"/>
                  <a:gd name="connsiteX10" fmla="*/ 787400 w 1244600"/>
                  <a:gd name="connsiteY10" fmla="*/ 177800 h 182880"/>
                  <a:gd name="connsiteX11" fmla="*/ 650240 w 1244600"/>
                  <a:gd name="connsiteY11" fmla="*/ 91440 h 182880"/>
                  <a:gd name="connsiteX12" fmla="*/ 568960 w 1244600"/>
                  <a:gd name="connsiteY12" fmla="*/ 172720 h 182880"/>
                  <a:gd name="connsiteX13" fmla="*/ 492760 w 1244600"/>
                  <a:gd name="connsiteY13" fmla="*/ 127000 h 182880"/>
                  <a:gd name="connsiteX14" fmla="*/ 304800 w 1244600"/>
                  <a:gd name="connsiteY14" fmla="*/ 182880 h 182880"/>
                  <a:gd name="connsiteX15" fmla="*/ 304800 w 1244600"/>
                  <a:gd name="connsiteY15" fmla="*/ 106680 h 182880"/>
                  <a:gd name="connsiteX16" fmla="*/ 0 w 1244600"/>
                  <a:gd name="connsiteY16" fmla="*/ 152400 h 18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44600" h="182880">
                    <a:moveTo>
                      <a:pt x="0" y="152400"/>
                    </a:moveTo>
                    <a:lnTo>
                      <a:pt x="375920" y="55880"/>
                    </a:lnTo>
                    <a:lnTo>
                      <a:pt x="350520" y="137160"/>
                    </a:lnTo>
                    <a:lnTo>
                      <a:pt x="508000" y="50800"/>
                    </a:lnTo>
                    <a:lnTo>
                      <a:pt x="553720" y="137160"/>
                    </a:lnTo>
                    <a:lnTo>
                      <a:pt x="619760" y="10160"/>
                    </a:lnTo>
                    <a:lnTo>
                      <a:pt x="751840" y="132080"/>
                    </a:lnTo>
                    <a:lnTo>
                      <a:pt x="731520" y="0"/>
                    </a:lnTo>
                    <a:lnTo>
                      <a:pt x="1244600" y="147320"/>
                    </a:lnTo>
                    <a:lnTo>
                      <a:pt x="812800" y="66040"/>
                    </a:lnTo>
                    <a:lnTo>
                      <a:pt x="787400" y="177800"/>
                    </a:lnTo>
                    <a:lnTo>
                      <a:pt x="650240" y="91440"/>
                    </a:lnTo>
                    <a:lnTo>
                      <a:pt x="568960" y="172720"/>
                    </a:lnTo>
                    <a:lnTo>
                      <a:pt x="492760" y="127000"/>
                    </a:lnTo>
                    <a:lnTo>
                      <a:pt x="304800" y="182880"/>
                    </a:lnTo>
                    <a:lnTo>
                      <a:pt x="304800" y="10668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 698"/>
              <p:cNvSpPr/>
              <p:nvPr/>
            </p:nvSpPr>
            <p:spPr bwMode="auto">
              <a:xfrm>
                <a:off x="6370917" y="2625054"/>
                <a:ext cx="355980" cy="373451"/>
              </a:xfrm>
              <a:custGeom>
                <a:avLst/>
                <a:gdLst>
                  <a:gd name="connsiteX0" fmla="*/ 233680 w 431800"/>
                  <a:gd name="connsiteY0" fmla="*/ 0 h 401320"/>
                  <a:gd name="connsiteX1" fmla="*/ 50800 w 431800"/>
                  <a:gd name="connsiteY1" fmla="*/ 111760 h 401320"/>
                  <a:gd name="connsiteX2" fmla="*/ 0 w 431800"/>
                  <a:gd name="connsiteY2" fmla="*/ 228600 h 401320"/>
                  <a:gd name="connsiteX3" fmla="*/ 111760 w 431800"/>
                  <a:gd name="connsiteY3" fmla="*/ 370840 h 401320"/>
                  <a:gd name="connsiteX4" fmla="*/ 279400 w 431800"/>
                  <a:gd name="connsiteY4" fmla="*/ 401320 h 401320"/>
                  <a:gd name="connsiteX5" fmla="*/ 391160 w 431800"/>
                  <a:gd name="connsiteY5" fmla="*/ 314960 h 401320"/>
                  <a:gd name="connsiteX6" fmla="*/ 431800 w 431800"/>
                  <a:gd name="connsiteY6" fmla="*/ 127000 h 401320"/>
                  <a:gd name="connsiteX7" fmla="*/ 233680 w 431800"/>
                  <a:gd name="connsiteY7" fmla="*/ 0 h 40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1800" h="401320">
                    <a:moveTo>
                      <a:pt x="233680" y="0"/>
                    </a:moveTo>
                    <a:lnTo>
                      <a:pt x="50800" y="111760"/>
                    </a:lnTo>
                    <a:lnTo>
                      <a:pt x="0" y="228600"/>
                    </a:lnTo>
                    <a:lnTo>
                      <a:pt x="111760" y="370840"/>
                    </a:lnTo>
                    <a:lnTo>
                      <a:pt x="279400" y="401320"/>
                    </a:lnTo>
                    <a:lnTo>
                      <a:pt x="391160" y="314960"/>
                    </a:lnTo>
                    <a:lnTo>
                      <a:pt x="431800" y="127000"/>
                    </a:lnTo>
                    <a:lnTo>
                      <a:pt x="23368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 699"/>
              <p:cNvSpPr/>
              <p:nvPr/>
            </p:nvSpPr>
            <p:spPr bwMode="auto">
              <a:xfrm>
                <a:off x="7024723" y="2680934"/>
                <a:ext cx="372733" cy="330906"/>
              </a:xfrm>
              <a:custGeom>
                <a:avLst/>
                <a:gdLst>
                  <a:gd name="connsiteX0" fmla="*/ 172720 w 452120"/>
                  <a:gd name="connsiteY0" fmla="*/ 0 h 355600"/>
                  <a:gd name="connsiteX1" fmla="*/ 0 w 452120"/>
                  <a:gd name="connsiteY1" fmla="*/ 177800 h 355600"/>
                  <a:gd name="connsiteX2" fmla="*/ 86360 w 452120"/>
                  <a:gd name="connsiteY2" fmla="*/ 284480 h 355600"/>
                  <a:gd name="connsiteX3" fmla="*/ 284480 w 452120"/>
                  <a:gd name="connsiteY3" fmla="*/ 355600 h 355600"/>
                  <a:gd name="connsiteX4" fmla="*/ 411480 w 452120"/>
                  <a:gd name="connsiteY4" fmla="*/ 259080 h 355600"/>
                  <a:gd name="connsiteX5" fmla="*/ 452120 w 452120"/>
                  <a:gd name="connsiteY5" fmla="*/ 152400 h 355600"/>
                  <a:gd name="connsiteX6" fmla="*/ 365760 w 452120"/>
                  <a:gd name="connsiteY6" fmla="*/ 45720 h 355600"/>
                  <a:gd name="connsiteX7" fmla="*/ 172720 w 452120"/>
                  <a:gd name="connsiteY7" fmla="*/ 0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2120" h="355600">
                    <a:moveTo>
                      <a:pt x="172720" y="0"/>
                    </a:moveTo>
                    <a:lnTo>
                      <a:pt x="0" y="177800"/>
                    </a:lnTo>
                    <a:lnTo>
                      <a:pt x="86360" y="284480"/>
                    </a:lnTo>
                    <a:lnTo>
                      <a:pt x="284480" y="355600"/>
                    </a:lnTo>
                    <a:lnTo>
                      <a:pt x="411480" y="259080"/>
                    </a:lnTo>
                    <a:lnTo>
                      <a:pt x="452120" y="152400"/>
                    </a:lnTo>
                    <a:lnTo>
                      <a:pt x="365760" y="45720"/>
                    </a:lnTo>
                    <a:lnTo>
                      <a:pt x="17272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8" name="フリーフォーム 677"/>
            <p:cNvSpPr/>
            <p:nvPr/>
          </p:nvSpPr>
          <p:spPr bwMode="auto">
            <a:xfrm>
              <a:off x="4625340" y="1272540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9" name="フリーフォーム 678"/>
            <p:cNvSpPr/>
            <p:nvPr/>
          </p:nvSpPr>
          <p:spPr bwMode="auto">
            <a:xfrm>
              <a:off x="5093629" y="1300426"/>
              <a:ext cx="167640" cy="157480"/>
            </a:xfrm>
            <a:custGeom>
              <a:avLst/>
              <a:gdLst>
                <a:gd name="connsiteX0" fmla="*/ 58420 w 167640"/>
                <a:gd name="connsiteY0" fmla="*/ 10160 h 157480"/>
                <a:gd name="connsiteX1" fmla="*/ 0 w 167640"/>
                <a:gd name="connsiteY1" fmla="*/ 63500 h 157480"/>
                <a:gd name="connsiteX2" fmla="*/ 43180 w 167640"/>
                <a:gd name="connsiteY2" fmla="*/ 144780 h 157480"/>
                <a:gd name="connsiteX3" fmla="*/ 109220 w 167640"/>
                <a:gd name="connsiteY3" fmla="*/ 157480 h 157480"/>
                <a:gd name="connsiteX4" fmla="*/ 165100 w 167640"/>
                <a:gd name="connsiteY4" fmla="*/ 124460 h 157480"/>
                <a:gd name="connsiteX5" fmla="*/ 167640 w 167640"/>
                <a:gd name="connsiteY5" fmla="*/ 50800 h 157480"/>
                <a:gd name="connsiteX6" fmla="*/ 116840 w 167640"/>
                <a:gd name="connsiteY6" fmla="*/ 0 h 157480"/>
                <a:gd name="connsiteX7" fmla="*/ 58420 w 167640"/>
                <a:gd name="connsiteY7" fmla="*/ 1016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" h="157480">
                  <a:moveTo>
                    <a:pt x="58420" y="10160"/>
                  </a:moveTo>
                  <a:lnTo>
                    <a:pt x="0" y="63500"/>
                  </a:lnTo>
                  <a:lnTo>
                    <a:pt x="43180" y="144780"/>
                  </a:lnTo>
                  <a:lnTo>
                    <a:pt x="109220" y="157480"/>
                  </a:lnTo>
                  <a:lnTo>
                    <a:pt x="165100" y="124460"/>
                  </a:lnTo>
                  <a:cubicBezTo>
                    <a:pt x="165947" y="99907"/>
                    <a:pt x="166793" y="75353"/>
                    <a:pt x="167640" y="50800"/>
                  </a:cubicBezTo>
                  <a:lnTo>
                    <a:pt x="116840" y="0"/>
                  </a:lnTo>
                  <a:lnTo>
                    <a:pt x="58420" y="1016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54605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791619" y="4738611"/>
            <a:ext cx="758705" cy="1567063"/>
            <a:chOff x="791619" y="4738611"/>
            <a:chExt cx="758705" cy="1567063"/>
          </a:xfrm>
        </p:grpSpPr>
        <p:sp>
          <p:nvSpPr>
            <p:cNvPr id="81" name="角丸四角形 80"/>
            <p:cNvSpPr/>
            <p:nvPr/>
          </p:nvSpPr>
          <p:spPr bwMode="auto">
            <a:xfrm>
              <a:off x="791619" y="5162693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角丸四角形 81"/>
            <p:cNvSpPr/>
            <p:nvPr/>
          </p:nvSpPr>
          <p:spPr bwMode="auto">
            <a:xfrm>
              <a:off x="791619" y="5395563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角丸四角形 82"/>
            <p:cNvSpPr/>
            <p:nvPr/>
          </p:nvSpPr>
          <p:spPr bwMode="auto">
            <a:xfrm>
              <a:off x="791619" y="5623867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角丸四角形 83"/>
            <p:cNvSpPr/>
            <p:nvPr/>
          </p:nvSpPr>
          <p:spPr bwMode="auto">
            <a:xfrm>
              <a:off x="791619" y="5856738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角丸四角形 84"/>
            <p:cNvSpPr/>
            <p:nvPr/>
          </p:nvSpPr>
          <p:spPr bwMode="auto">
            <a:xfrm>
              <a:off x="791619" y="6080476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6" name="グループ化 365"/>
            <p:cNvGrpSpPr/>
            <p:nvPr/>
          </p:nvGrpSpPr>
          <p:grpSpPr>
            <a:xfrm>
              <a:off x="791619" y="4738611"/>
              <a:ext cx="758705" cy="423783"/>
              <a:chOff x="791619" y="4738611"/>
              <a:chExt cx="758705" cy="423783"/>
            </a:xfrm>
          </p:grpSpPr>
          <p:sp>
            <p:nvSpPr>
              <p:cNvPr id="79" name="角丸四角形 78"/>
              <p:cNvSpPr/>
              <p:nvPr/>
            </p:nvSpPr>
            <p:spPr bwMode="auto">
              <a:xfrm>
                <a:off x="791619" y="4738611"/>
                <a:ext cx="758705" cy="423783"/>
              </a:xfrm>
              <a:prstGeom prst="roundRect">
                <a:avLst>
                  <a:gd name="adj" fmla="val 2061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角丸四角形 79"/>
              <p:cNvSpPr/>
              <p:nvPr/>
            </p:nvSpPr>
            <p:spPr bwMode="auto">
              <a:xfrm>
                <a:off x="905424" y="4780034"/>
                <a:ext cx="531094" cy="350811"/>
              </a:xfrm>
              <a:prstGeom prst="roundRect">
                <a:avLst>
                  <a:gd name="adj" fmla="val 11182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円/楕円 85"/>
              <p:cNvSpPr/>
              <p:nvPr/>
            </p:nvSpPr>
            <p:spPr bwMode="auto">
              <a:xfrm>
                <a:off x="956006" y="4845465"/>
                <a:ext cx="177031" cy="12374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二等辺三角形 86"/>
              <p:cNvSpPr/>
              <p:nvPr/>
            </p:nvSpPr>
            <p:spPr bwMode="auto">
              <a:xfrm rot="6462495">
                <a:off x="1013534" y="4719012"/>
                <a:ext cx="87265" cy="23935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円/楕円 87"/>
              <p:cNvSpPr/>
              <p:nvPr/>
            </p:nvSpPr>
            <p:spPr bwMode="auto">
              <a:xfrm flipH="1">
                <a:off x="1217336" y="4845465"/>
                <a:ext cx="177031" cy="12374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二等辺三角形 88"/>
              <p:cNvSpPr/>
              <p:nvPr/>
            </p:nvSpPr>
            <p:spPr bwMode="auto">
              <a:xfrm rot="15137505" flipH="1">
                <a:off x="1274864" y="4719012"/>
                <a:ext cx="87265" cy="23935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二等辺三角形 89"/>
              <p:cNvSpPr/>
              <p:nvPr/>
            </p:nvSpPr>
            <p:spPr bwMode="auto">
              <a:xfrm rot="16600006" flipH="1">
                <a:off x="1307079" y="4910023"/>
                <a:ext cx="45796" cy="187415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二等辺三角形 90"/>
              <p:cNvSpPr/>
              <p:nvPr/>
            </p:nvSpPr>
            <p:spPr bwMode="auto">
              <a:xfrm rot="4999994">
                <a:off x="993617" y="4910024"/>
                <a:ext cx="45796" cy="187415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円/楕円 91"/>
              <p:cNvSpPr/>
              <p:nvPr/>
            </p:nvSpPr>
            <p:spPr bwMode="auto">
              <a:xfrm>
                <a:off x="1016515" y="4870918"/>
                <a:ext cx="67487" cy="7196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円/楕円 92"/>
              <p:cNvSpPr/>
              <p:nvPr/>
            </p:nvSpPr>
            <p:spPr bwMode="auto">
              <a:xfrm>
                <a:off x="1265941" y="4870918"/>
                <a:ext cx="67487" cy="7196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円/楕円 93"/>
              <p:cNvSpPr/>
              <p:nvPr/>
            </p:nvSpPr>
            <p:spPr bwMode="auto">
              <a:xfrm>
                <a:off x="1102727" y="4941623"/>
                <a:ext cx="137426" cy="105437"/>
              </a:xfrm>
              <a:prstGeom prst="ellipse">
                <a:avLst/>
              </a:prstGeom>
              <a:solidFill>
                <a:srgbClr val="FF7C8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二等辺三角形 94"/>
              <p:cNvSpPr/>
              <p:nvPr/>
            </p:nvSpPr>
            <p:spPr bwMode="auto">
              <a:xfrm rot="4999994">
                <a:off x="1067532" y="5011584"/>
                <a:ext cx="27396" cy="70951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二等辺三角形 95"/>
              <p:cNvSpPr/>
              <p:nvPr/>
            </p:nvSpPr>
            <p:spPr bwMode="auto">
              <a:xfrm rot="16600006" flipH="1">
                <a:off x="1249517" y="5011584"/>
                <a:ext cx="27396" cy="70951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8" name="グループ化 117"/>
          <p:cNvGrpSpPr/>
          <p:nvPr/>
        </p:nvGrpSpPr>
        <p:grpSpPr>
          <a:xfrm>
            <a:off x="2487387" y="4691154"/>
            <a:ext cx="1202426" cy="1614520"/>
            <a:chOff x="2383293" y="4691154"/>
            <a:chExt cx="1202426" cy="1614520"/>
          </a:xfrm>
        </p:grpSpPr>
        <p:sp>
          <p:nvSpPr>
            <p:cNvPr id="102" name="角丸四角形 101"/>
            <p:cNvSpPr/>
            <p:nvPr/>
          </p:nvSpPr>
          <p:spPr bwMode="auto">
            <a:xfrm>
              <a:off x="2490925" y="5623867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角丸四角形 102"/>
            <p:cNvSpPr/>
            <p:nvPr/>
          </p:nvSpPr>
          <p:spPr bwMode="auto">
            <a:xfrm>
              <a:off x="2807130" y="5856738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角丸四角形 103"/>
            <p:cNvSpPr/>
            <p:nvPr/>
          </p:nvSpPr>
          <p:spPr bwMode="auto">
            <a:xfrm>
              <a:off x="2383293" y="6080476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/>
            <p:cNvGrpSpPr/>
            <p:nvPr/>
          </p:nvGrpSpPr>
          <p:grpSpPr>
            <a:xfrm rot="327596">
              <a:off x="2417453" y="4691154"/>
              <a:ext cx="1168266" cy="905618"/>
              <a:chOff x="2212674" y="4715143"/>
              <a:chExt cx="1168266" cy="905618"/>
            </a:xfrm>
          </p:grpSpPr>
          <p:sp>
            <p:nvSpPr>
              <p:cNvPr id="100" name="角丸四角形 99"/>
              <p:cNvSpPr/>
              <p:nvPr/>
            </p:nvSpPr>
            <p:spPr bwMode="auto">
              <a:xfrm>
                <a:off x="2383293" y="5162693"/>
                <a:ext cx="758705" cy="225198"/>
              </a:xfrm>
              <a:prstGeom prst="roundRect">
                <a:avLst>
                  <a:gd name="adj" fmla="val 30757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角丸四角形 100"/>
              <p:cNvSpPr/>
              <p:nvPr/>
            </p:nvSpPr>
            <p:spPr bwMode="auto">
              <a:xfrm>
                <a:off x="2622235" y="5395563"/>
                <a:ext cx="758705" cy="225198"/>
              </a:xfrm>
              <a:prstGeom prst="roundRect">
                <a:avLst>
                  <a:gd name="adj" fmla="val 30757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" name="グループ化 115"/>
              <p:cNvGrpSpPr/>
              <p:nvPr/>
            </p:nvGrpSpPr>
            <p:grpSpPr>
              <a:xfrm rot="21019668">
                <a:off x="2212674" y="4715143"/>
                <a:ext cx="758705" cy="423783"/>
                <a:chOff x="2383293" y="4738611"/>
                <a:chExt cx="758705" cy="423783"/>
              </a:xfrm>
            </p:grpSpPr>
            <p:sp>
              <p:nvSpPr>
                <p:cNvPr id="98" name="角丸四角形 97"/>
                <p:cNvSpPr/>
                <p:nvPr/>
              </p:nvSpPr>
              <p:spPr bwMode="auto">
                <a:xfrm>
                  <a:off x="2383293" y="4738611"/>
                  <a:ext cx="758705" cy="423783"/>
                </a:xfrm>
                <a:prstGeom prst="roundRect">
                  <a:avLst>
                    <a:gd name="adj" fmla="val 2061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角丸四角形 98"/>
                <p:cNvSpPr/>
                <p:nvPr/>
              </p:nvSpPr>
              <p:spPr bwMode="auto">
                <a:xfrm>
                  <a:off x="2497098" y="4780034"/>
                  <a:ext cx="531094" cy="350811"/>
                </a:xfrm>
                <a:prstGeom prst="roundRect">
                  <a:avLst>
                    <a:gd name="adj" fmla="val 11182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円/楕円 104"/>
                <p:cNvSpPr/>
                <p:nvPr/>
              </p:nvSpPr>
              <p:spPr bwMode="auto">
                <a:xfrm>
                  <a:off x="2547680" y="4845465"/>
                  <a:ext cx="177031" cy="1237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二等辺三角形 105"/>
                <p:cNvSpPr/>
                <p:nvPr/>
              </p:nvSpPr>
              <p:spPr bwMode="auto">
                <a:xfrm rot="6462495">
                  <a:off x="2605208" y="4719012"/>
                  <a:ext cx="87265" cy="239350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円/楕円 106"/>
                <p:cNvSpPr/>
                <p:nvPr/>
              </p:nvSpPr>
              <p:spPr bwMode="auto">
                <a:xfrm flipH="1">
                  <a:off x="2809010" y="4845465"/>
                  <a:ext cx="177031" cy="1237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二等辺三角形 107"/>
                <p:cNvSpPr/>
                <p:nvPr/>
              </p:nvSpPr>
              <p:spPr bwMode="auto">
                <a:xfrm rot="15137505" flipH="1">
                  <a:off x="2866538" y="4719012"/>
                  <a:ext cx="87265" cy="239350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二等辺三角形 108"/>
                <p:cNvSpPr/>
                <p:nvPr/>
              </p:nvSpPr>
              <p:spPr bwMode="auto">
                <a:xfrm rot="16600006" flipH="1">
                  <a:off x="2898753" y="4910023"/>
                  <a:ext cx="45796" cy="187415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二等辺三角形 109"/>
                <p:cNvSpPr/>
                <p:nvPr/>
              </p:nvSpPr>
              <p:spPr bwMode="auto">
                <a:xfrm rot="4999994">
                  <a:off x="2585291" y="4910024"/>
                  <a:ext cx="45796" cy="187415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円/楕円 110"/>
                <p:cNvSpPr/>
                <p:nvPr/>
              </p:nvSpPr>
              <p:spPr bwMode="auto">
                <a:xfrm>
                  <a:off x="2608189" y="4870918"/>
                  <a:ext cx="67487" cy="7196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円/楕円 111"/>
                <p:cNvSpPr/>
                <p:nvPr/>
              </p:nvSpPr>
              <p:spPr bwMode="auto">
                <a:xfrm>
                  <a:off x="2857615" y="4870918"/>
                  <a:ext cx="67487" cy="7196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円/楕円 112"/>
                <p:cNvSpPr/>
                <p:nvPr/>
              </p:nvSpPr>
              <p:spPr bwMode="auto">
                <a:xfrm>
                  <a:off x="2694401" y="4941623"/>
                  <a:ext cx="137426" cy="105437"/>
                </a:xfrm>
                <a:prstGeom prst="ellipse">
                  <a:avLst/>
                </a:prstGeom>
                <a:solidFill>
                  <a:srgbClr val="FF7C8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二等辺三角形 113"/>
                <p:cNvSpPr/>
                <p:nvPr/>
              </p:nvSpPr>
              <p:spPr bwMode="auto">
                <a:xfrm rot="4999994">
                  <a:off x="2659206" y="5011584"/>
                  <a:ext cx="27396" cy="70951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二等辺三角形 114"/>
                <p:cNvSpPr/>
                <p:nvPr/>
              </p:nvSpPr>
              <p:spPr bwMode="auto">
                <a:xfrm rot="16600006" flipH="1">
                  <a:off x="2841191" y="5011584"/>
                  <a:ext cx="27396" cy="70951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" name="グループ化 5"/>
          <p:cNvGrpSpPr/>
          <p:nvPr/>
        </p:nvGrpSpPr>
        <p:grpSpPr>
          <a:xfrm>
            <a:off x="452501" y="863715"/>
            <a:ext cx="1485164" cy="1530170"/>
            <a:chOff x="452501" y="863715"/>
            <a:chExt cx="1485164" cy="1530170"/>
          </a:xfrm>
        </p:grpSpPr>
        <p:sp>
          <p:nvSpPr>
            <p:cNvPr id="77" name="角丸四角形 76"/>
            <p:cNvSpPr/>
            <p:nvPr/>
          </p:nvSpPr>
          <p:spPr bwMode="auto">
            <a:xfrm>
              <a:off x="452501" y="863715"/>
              <a:ext cx="1485164" cy="1530170"/>
            </a:xfrm>
            <a:prstGeom prst="roundRect">
              <a:avLst>
                <a:gd name="adj" fmla="val 27425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角丸四角形 118"/>
            <p:cNvSpPr/>
            <p:nvPr/>
          </p:nvSpPr>
          <p:spPr bwMode="auto">
            <a:xfrm>
              <a:off x="510433" y="1016559"/>
              <a:ext cx="1369301" cy="927276"/>
            </a:xfrm>
            <a:prstGeom prst="roundRect">
              <a:avLst>
                <a:gd name="adj" fmla="val 32812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119"/>
            <p:cNvSpPr/>
            <p:nvPr/>
          </p:nvSpPr>
          <p:spPr bwMode="auto">
            <a:xfrm>
              <a:off x="621762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円/楕円 120"/>
            <p:cNvSpPr/>
            <p:nvPr/>
          </p:nvSpPr>
          <p:spPr bwMode="auto">
            <a:xfrm>
              <a:off x="1292322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月 121"/>
            <p:cNvSpPr/>
            <p:nvPr/>
          </p:nvSpPr>
          <p:spPr bwMode="auto">
            <a:xfrm rot="6300000">
              <a:off x="747432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月 122"/>
            <p:cNvSpPr/>
            <p:nvPr/>
          </p:nvSpPr>
          <p:spPr bwMode="auto">
            <a:xfrm rot="15300000" flipH="1">
              <a:off x="1337766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月 123"/>
            <p:cNvSpPr/>
            <p:nvPr/>
          </p:nvSpPr>
          <p:spPr bwMode="auto">
            <a:xfrm rot="17100000">
              <a:off x="1447213" y="1661544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月 124"/>
            <p:cNvSpPr/>
            <p:nvPr/>
          </p:nvSpPr>
          <p:spPr bwMode="auto">
            <a:xfrm rot="4500000" flipH="1">
              <a:off x="813773" y="1661545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4" name="グループ化 133"/>
            <p:cNvGrpSpPr/>
            <p:nvPr/>
          </p:nvGrpSpPr>
          <p:grpSpPr>
            <a:xfrm>
              <a:off x="588036" y="1988841"/>
              <a:ext cx="367970" cy="360040"/>
              <a:chOff x="588036" y="1988841"/>
              <a:chExt cx="482086" cy="360040"/>
            </a:xfrm>
          </p:grpSpPr>
          <p:sp>
            <p:nvSpPr>
              <p:cNvPr id="127" name="月 126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月 127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月 128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/>
            <p:cNvGrpSpPr/>
            <p:nvPr/>
          </p:nvGrpSpPr>
          <p:grpSpPr>
            <a:xfrm flipH="1">
              <a:off x="1433027" y="1988841"/>
              <a:ext cx="367970" cy="360040"/>
              <a:chOff x="588036" y="1988841"/>
              <a:chExt cx="482086" cy="360040"/>
            </a:xfrm>
          </p:grpSpPr>
          <p:sp>
            <p:nvSpPr>
              <p:cNvPr id="136" name="月 135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月 136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月 137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9" name="テキスト ボックス 138"/>
            <p:cNvSpPr txBox="1"/>
            <p:nvPr/>
          </p:nvSpPr>
          <p:spPr>
            <a:xfrm>
              <a:off x="988915" y="2003068"/>
              <a:ext cx="412336" cy="3458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福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  <p:sp>
          <p:nvSpPr>
            <p:cNvPr id="140" name="円/楕円 139"/>
            <p:cNvSpPr/>
            <p:nvPr/>
          </p:nvSpPr>
          <p:spPr bwMode="auto">
            <a:xfrm>
              <a:off x="724193" y="1236176"/>
              <a:ext cx="306412" cy="3064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 bwMode="auto">
            <a:xfrm>
              <a:off x="1394753" y="1236176"/>
              <a:ext cx="306412" cy="3064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7" name="グループ化 166"/>
            <p:cNvGrpSpPr/>
            <p:nvPr/>
          </p:nvGrpSpPr>
          <p:grpSpPr>
            <a:xfrm>
              <a:off x="508730" y="1583232"/>
              <a:ext cx="326151" cy="166274"/>
              <a:chOff x="508730" y="1583232"/>
              <a:chExt cx="326151" cy="166274"/>
            </a:xfrm>
          </p:grpSpPr>
          <p:sp>
            <p:nvSpPr>
              <p:cNvPr id="165" name="月 164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月 165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" name="グループ化 167"/>
            <p:cNvGrpSpPr/>
            <p:nvPr/>
          </p:nvGrpSpPr>
          <p:grpSpPr>
            <a:xfrm flipH="1">
              <a:off x="1576465" y="1583232"/>
              <a:ext cx="326151" cy="166274"/>
              <a:chOff x="508730" y="1583232"/>
              <a:chExt cx="326151" cy="166274"/>
            </a:xfrm>
          </p:grpSpPr>
          <p:sp>
            <p:nvSpPr>
              <p:cNvPr id="169" name="月 168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月 169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1" name="アーチ 170"/>
            <p:cNvSpPr/>
            <p:nvPr/>
          </p:nvSpPr>
          <p:spPr bwMode="auto">
            <a:xfrm rot="10800000">
              <a:off x="1052014" y="1502436"/>
              <a:ext cx="320176" cy="320176"/>
            </a:xfrm>
            <a:prstGeom prst="blockArc">
              <a:avLst>
                <a:gd name="adj1" fmla="val 8744068"/>
                <a:gd name="adj2" fmla="val 2190574"/>
                <a:gd name="adj3" fmla="val 7344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336165" y="863715"/>
            <a:ext cx="1485164" cy="1530170"/>
            <a:chOff x="2336165" y="863715"/>
            <a:chExt cx="1485164" cy="1530170"/>
          </a:xfrm>
        </p:grpSpPr>
        <p:sp>
          <p:nvSpPr>
            <p:cNvPr id="198" name="角丸四角形 197"/>
            <p:cNvSpPr/>
            <p:nvPr/>
          </p:nvSpPr>
          <p:spPr bwMode="auto">
            <a:xfrm>
              <a:off x="2336165" y="863715"/>
              <a:ext cx="1485164" cy="1530170"/>
            </a:xfrm>
            <a:prstGeom prst="roundRect">
              <a:avLst>
                <a:gd name="adj" fmla="val 27425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角丸四角形 198"/>
            <p:cNvSpPr/>
            <p:nvPr/>
          </p:nvSpPr>
          <p:spPr bwMode="auto">
            <a:xfrm>
              <a:off x="2394097" y="1016559"/>
              <a:ext cx="1369301" cy="927276"/>
            </a:xfrm>
            <a:prstGeom prst="roundRect">
              <a:avLst>
                <a:gd name="adj" fmla="val 32812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/楕円 199"/>
            <p:cNvSpPr/>
            <p:nvPr/>
          </p:nvSpPr>
          <p:spPr bwMode="auto">
            <a:xfrm>
              <a:off x="2505426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円/楕円 200"/>
            <p:cNvSpPr/>
            <p:nvPr/>
          </p:nvSpPr>
          <p:spPr bwMode="auto">
            <a:xfrm>
              <a:off x="3175986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月 201"/>
            <p:cNvSpPr/>
            <p:nvPr/>
          </p:nvSpPr>
          <p:spPr bwMode="auto">
            <a:xfrm rot="6300000">
              <a:off x="2631096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月 202"/>
            <p:cNvSpPr/>
            <p:nvPr/>
          </p:nvSpPr>
          <p:spPr bwMode="auto">
            <a:xfrm rot="15300000" flipH="1">
              <a:off x="3221430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月 203"/>
            <p:cNvSpPr/>
            <p:nvPr/>
          </p:nvSpPr>
          <p:spPr bwMode="auto">
            <a:xfrm rot="17100000">
              <a:off x="3330877" y="1661544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月 204"/>
            <p:cNvSpPr/>
            <p:nvPr/>
          </p:nvSpPr>
          <p:spPr bwMode="auto">
            <a:xfrm rot="4500000" flipH="1">
              <a:off x="2697437" y="1661545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6" name="グループ化 205"/>
            <p:cNvGrpSpPr/>
            <p:nvPr/>
          </p:nvGrpSpPr>
          <p:grpSpPr>
            <a:xfrm>
              <a:off x="2471700" y="1988841"/>
              <a:ext cx="367970" cy="360040"/>
              <a:chOff x="588036" y="1988841"/>
              <a:chExt cx="482086" cy="360040"/>
            </a:xfrm>
          </p:grpSpPr>
          <p:sp>
            <p:nvSpPr>
              <p:cNvPr id="207" name="月 206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月 207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月 208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0" name="グループ化 209"/>
            <p:cNvGrpSpPr/>
            <p:nvPr/>
          </p:nvGrpSpPr>
          <p:grpSpPr>
            <a:xfrm flipH="1">
              <a:off x="3316691" y="1988841"/>
              <a:ext cx="367970" cy="360040"/>
              <a:chOff x="588036" y="1988841"/>
              <a:chExt cx="482086" cy="360040"/>
            </a:xfrm>
          </p:grpSpPr>
          <p:sp>
            <p:nvSpPr>
              <p:cNvPr id="211" name="月 210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月 211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月 212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4" name="テキスト ボックス 213"/>
            <p:cNvSpPr txBox="1"/>
            <p:nvPr/>
          </p:nvSpPr>
          <p:spPr>
            <a:xfrm>
              <a:off x="2872579" y="2003068"/>
              <a:ext cx="412336" cy="3458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福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  <p:grpSp>
          <p:nvGrpSpPr>
            <p:cNvPr id="217" name="グループ化 216"/>
            <p:cNvGrpSpPr/>
            <p:nvPr/>
          </p:nvGrpSpPr>
          <p:grpSpPr>
            <a:xfrm>
              <a:off x="2392394" y="1583232"/>
              <a:ext cx="326151" cy="166274"/>
              <a:chOff x="508730" y="1583232"/>
              <a:chExt cx="326151" cy="166274"/>
            </a:xfrm>
          </p:grpSpPr>
          <p:sp>
            <p:nvSpPr>
              <p:cNvPr id="218" name="月 217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月 218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0" name="グループ化 219"/>
            <p:cNvGrpSpPr/>
            <p:nvPr/>
          </p:nvGrpSpPr>
          <p:grpSpPr>
            <a:xfrm flipH="1">
              <a:off x="3460129" y="1583232"/>
              <a:ext cx="326151" cy="166274"/>
              <a:chOff x="508730" y="1583232"/>
              <a:chExt cx="326151" cy="166274"/>
            </a:xfrm>
          </p:grpSpPr>
          <p:sp>
            <p:nvSpPr>
              <p:cNvPr id="221" name="月 220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月 221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3" name="アーチ 222"/>
            <p:cNvSpPr/>
            <p:nvPr/>
          </p:nvSpPr>
          <p:spPr bwMode="auto">
            <a:xfrm rot="10800000">
              <a:off x="2935678" y="1502436"/>
              <a:ext cx="320176" cy="320176"/>
            </a:xfrm>
            <a:prstGeom prst="blockArc">
              <a:avLst>
                <a:gd name="adj1" fmla="val 8744068"/>
                <a:gd name="adj2" fmla="val 2190574"/>
                <a:gd name="adj3" fmla="val 7344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アーチ 223"/>
            <p:cNvSpPr/>
            <p:nvPr/>
          </p:nvSpPr>
          <p:spPr bwMode="auto">
            <a:xfrm>
              <a:off x="3225019" y="1272717"/>
              <a:ext cx="414975" cy="414975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アーチ 224"/>
            <p:cNvSpPr/>
            <p:nvPr/>
          </p:nvSpPr>
          <p:spPr bwMode="auto">
            <a:xfrm>
              <a:off x="2562079" y="1272717"/>
              <a:ext cx="414975" cy="414975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6" name="グループ化 225"/>
          <p:cNvGrpSpPr/>
          <p:nvPr/>
        </p:nvGrpSpPr>
        <p:grpSpPr>
          <a:xfrm>
            <a:off x="6460541" y="4738611"/>
            <a:ext cx="758705" cy="1567063"/>
            <a:chOff x="4187915" y="863715"/>
            <a:chExt cx="1350150" cy="2615156"/>
          </a:xfrm>
        </p:grpSpPr>
        <p:sp>
          <p:nvSpPr>
            <p:cNvPr id="227" name="角丸四角形 226"/>
            <p:cNvSpPr/>
            <p:nvPr/>
          </p:nvSpPr>
          <p:spPr bwMode="auto">
            <a:xfrm>
              <a:off x="4187915" y="863715"/>
              <a:ext cx="1350150" cy="707220"/>
            </a:xfrm>
            <a:prstGeom prst="roundRect">
              <a:avLst>
                <a:gd name="adj" fmla="val 20619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角丸四角形 227"/>
            <p:cNvSpPr/>
            <p:nvPr/>
          </p:nvSpPr>
          <p:spPr bwMode="auto">
            <a:xfrm>
              <a:off x="4390437" y="932843"/>
              <a:ext cx="945106" cy="585442"/>
            </a:xfrm>
            <a:prstGeom prst="roundRect">
              <a:avLst>
                <a:gd name="adj" fmla="val 11182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角丸四角形 228"/>
            <p:cNvSpPr/>
            <p:nvPr/>
          </p:nvSpPr>
          <p:spPr bwMode="auto">
            <a:xfrm>
              <a:off x="4187915" y="1571434"/>
              <a:ext cx="1350150" cy="375817"/>
            </a:xfrm>
            <a:prstGeom prst="roundRect">
              <a:avLst>
                <a:gd name="adj" fmla="val 30757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角丸四角形 229"/>
            <p:cNvSpPr/>
            <p:nvPr/>
          </p:nvSpPr>
          <p:spPr bwMode="auto">
            <a:xfrm>
              <a:off x="4187915" y="1960054"/>
              <a:ext cx="1350150" cy="375817"/>
            </a:xfrm>
            <a:prstGeom prst="roundRect">
              <a:avLst>
                <a:gd name="adj" fmla="val 30757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角丸四角形 230"/>
            <p:cNvSpPr/>
            <p:nvPr/>
          </p:nvSpPr>
          <p:spPr bwMode="auto">
            <a:xfrm>
              <a:off x="4187915" y="2341054"/>
              <a:ext cx="1350150" cy="375817"/>
            </a:xfrm>
            <a:prstGeom prst="roundRect">
              <a:avLst>
                <a:gd name="adj" fmla="val 30757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角丸四角形 231"/>
            <p:cNvSpPr/>
            <p:nvPr/>
          </p:nvSpPr>
          <p:spPr bwMode="auto">
            <a:xfrm>
              <a:off x="4187915" y="2729674"/>
              <a:ext cx="1350150" cy="375817"/>
            </a:xfrm>
            <a:prstGeom prst="roundRect">
              <a:avLst>
                <a:gd name="adj" fmla="val 30757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角丸四角形 232"/>
            <p:cNvSpPr/>
            <p:nvPr/>
          </p:nvSpPr>
          <p:spPr bwMode="auto">
            <a:xfrm>
              <a:off x="4187915" y="3103054"/>
              <a:ext cx="1350150" cy="375817"/>
            </a:xfrm>
            <a:prstGeom prst="roundRect">
              <a:avLst>
                <a:gd name="adj" fmla="val 30757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/楕円 233"/>
            <p:cNvSpPr/>
            <p:nvPr/>
          </p:nvSpPr>
          <p:spPr bwMode="auto">
            <a:xfrm>
              <a:off x="4480449" y="1042035"/>
              <a:ext cx="315035" cy="2065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二等辺三角形 234"/>
            <p:cNvSpPr/>
            <p:nvPr/>
          </p:nvSpPr>
          <p:spPr bwMode="auto">
            <a:xfrm rot="6462495">
              <a:off x="4587653" y="817758"/>
              <a:ext cx="145630" cy="425935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円/楕円 235"/>
            <p:cNvSpPr/>
            <p:nvPr/>
          </p:nvSpPr>
          <p:spPr bwMode="auto">
            <a:xfrm flipH="1">
              <a:off x="4945498" y="1042035"/>
              <a:ext cx="315035" cy="2065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二等辺三角形 236"/>
            <p:cNvSpPr/>
            <p:nvPr/>
          </p:nvSpPr>
          <p:spPr bwMode="auto">
            <a:xfrm rot="15137505" flipH="1">
              <a:off x="5052703" y="817758"/>
              <a:ext cx="145630" cy="425935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二等辺三角形 237"/>
            <p:cNvSpPr/>
            <p:nvPr/>
          </p:nvSpPr>
          <p:spPr bwMode="auto">
            <a:xfrm rot="16600006" flipH="1">
              <a:off x="5107734" y="1139397"/>
              <a:ext cx="76426" cy="333514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二等辺三角形 238"/>
            <p:cNvSpPr/>
            <p:nvPr/>
          </p:nvSpPr>
          <p:spPr bwMode="auto">
            <a:xfrm rot="4999994">
              <a:off x="4549915" y="1139398"/>
              <a:ext cx="76426" cy="333514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円/楕円 239"/>
            <p:cNvSpPr/>
            <p:nvPr/>
          </p:nvSpPr>
          <p:spPr bwMode="auto">
            <a:xfrm>
              <a:off x="4588128" y="1084512"/>
              <a:ext cx="120096" cy="1200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/楕円 240"/>
            <p:cNvSpPr/>
            <p:nvPr/>
          </p:nvSpPr>
          <p:spPr bwMode="auto">
            <a:xfrm>
              <a:off x="5031993" y="1084512"/>
              <a:ext cx="120096" cy="1200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/楕円 241"/>
            <p:cNvSpPr/>
            <p:nvPr/>
          </p:nvSpPr>
          <p:spPr bwMode="auto">
            <a:xfrm>
              <a:off x="4741545" y="1202506"/>
              <a:ext cx="244556" cy="175956"/>
            </a:xfrm>
            <a:prstGeom prst="ellipse">
              <a:avLst/>
            </a:prstGeom>
            <a:solidFill>
              <a:srgbClr val="FF7C8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二等辺三角形 242"/>
            <p:cNvSpPr/>
            <p:nvPr/>
          </p:nvSpPr>
          <p:spPr bwMode="auto">
            <a:xfrm rot="4999994">
              <a:off x="4680432" y="1315332"/>
              <a:ext cx="45719" cy="12626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二等辺三角形 243"/>
            <p:cNvSpPr/>
            <p:nvPr/>
          </p:nvSpPr>
          <p:spPr bwMode="auto">
            <a:xfrm rot="16600006" flipH="1">
              <a:off x="5004282" y="1315332"/>
              <a:ext cx="45719" cy="12626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5" name="グループ化 244"/>
          <p:cNvGrpSpPr/>
          <p:nvPr/>
        </p:nvGrpSpPr>
        <p:grpSpPr>
          <a:xfrm>
            <a:off x="8156309" y="4691154"/>
            <a:ext cx="1202426" cy="1614520"/>
            <a:chOff x="2383293" y="4691154"/>
            <a:chExt cx="1202426" cy="1614520"/>
          </a:xfrm>
        </p:grpSpPr>
        <p:sp>
          <p:nvSpPr>
            <p:cNvPr id="246" name="角丸四角形 245"/>
            <p:cNvSpPr/>
            <p:nvPr/>
          </p:nvSpPr>
          <p:spPr bwMode="auto">
            <a:xfrm>
              <a:off x="2490925" y="5623867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角丸四角形 246"/>
            <p:cNvSpPr/>
            <p:nvPr/>
          </p:nvSpPr>
          <p:spPr bwMode="auto">
            <a:xfrm>
              <a:off x="2807130" y="5856738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角丸四角形 247"/>
            <p:cNvSpPr/>
            <p:nvPr/>
          </p:nvSpPr>
          <p:spPr bwMode="auto">
            <a:xfrm>
              <a:off x="2383293" y="6080476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9" name="グループ化 248"/>
            <p:cNvGrpSpPr/>
            <p:nvPr/>
          </p:nvGrpSpPr>
          <p:grpSpPr>
            <a:xfrm rot="327596">
              <a:off x="2417453" y="4691154"/>
              <a:ext cx="1168266" cy="905618"/>
              <a:chOff x="2212674" y="4715143"/>
              <a:chExt cx="1168266" cy="905618"/>
            </a:xfrm>
          </p:grpSpPr>
          <p:sp>
            <p:nvSpPr>
              <p:cNvPr id="250" name="角丸四角形 249"/>
              <p:cNvSpPr/>
              <p:nvPr/>
            </p:nvSpPr>
            <p:spPr bwMode="auto">
              <a:xfrm>
                <a:off x="2383293" y="5162693"/>
                <a:ext cx="758705" cy="225198"/>
              </a:xfrm>
              <a:prstGeom prst="roundRect">
                <a:avLst>
                  <a:gd name="adj" fmla="val 30757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角丸四角形 250"/>
              <p:cNvSpPr/>
              <p:nvPr/>
            </p:nvSpPr>
            <p:spPr bwMode="auto">
              <a:xfrm>
                <a:off x="2622235" y="5395563"/>
                <a:ext cx="758705" cy="225198"/>
              </a:xfrm>
              <a:prstGeom prst="roundRect">
                <a:avLst>
                  <a:gd name="adj" fmla="val 30757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2" name="グループ化 251"/>
              <p:cNvGrpSpPr/>
              <p:nvPr/>
            </p:nvGrpSpPr>
            <p:grpSpPr>
              <a:xfrm rot="21019668">
                <a:off x="2212674" y="4715143"/>
                <a:ext cx="758705" cy="423783"/>
                <a:chOff x="2383293" y="4738611"/>
                <a:chExt cx="758705" cy="423783"/>
              </a:xfrm>
            </p:grpSpPr>
            <p:sp>
              <p:nvSpPr>
                <p:cNvPr id="253" name="角丸四角形 252"/>
                <p:cNvSpPr/>
                <p:nvPr/>
              </p:nvSpPr>
              <p:spPr bwMode="auto">
                <a:xfrm>
                  <a:off x="2383293" y="4738611"/>
                  <a:ext cx="758705" cy="423783"/>
                </a:xfrm>
                <a:prstGeom prst="roundRect">
                  <a:avLst>
                    <a:gd name="adj" fmla="val 20619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角丸四角形 253"/>
                <p:cNvSpPr/>
                <p:nvPr/>
              </p:nvSpPr>
              <p:spPr bwMode="auto">
                <a:xfrm>
                  <a:off x="2497098" y="4780034"/>
                  <a:ext cx="531094" cy="350811"/>
                </a:xfrm>
                <a:prstGeom prst="roundRect">
                  <a:avLst>
                    <a:gd name="adj" fmla="val 11182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円/楕円 254"/>
                <p:cNvSpPr/>
                <p:nvPr/>
              </p:nvSpPr>
              <p:spPr bwMode="auto">
                <a:xfrm>
                  <a:off x="2547680" y="4845465"/>
                  <a:ext cx="177031" cy="1237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二等辺三角形 255"/>
                <p:cNvSpPr/>
                <p:nvPr/>
              </p:nvSpPr>
              <p:spPr bwMode="auto">
                <a:xfrm rot="6462495">
                  <a:off x="2605208" y="4719012"/>
                  <a:ext cx="87265" cy="239350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円/楕円 256"/>
                <p:cNvSpPr/>
                <p:nvPr/>
              </p:nvSpPr>
              <p:spPr bwMode="auto">
                <a:xfrm flipH="1">
                  <a:off x="2809010" y="4845465"/>
                  <a:ext cx="177031" cy="1237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二等辺三角形 257"/>
                <p:cNvSpPr/>
                <p:nvPr/>
              </p:nvSpPr>
              <p:spPr bwMode="auto">
                <a:xfrm rot="15137505" flipH="1">
                  <a:off x="2866538" y="4719012"/>
                  <a:ext cx="87265" cy="239350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二等辺三角形 258"/>
                <p:cNvSpPr/>
                <p:nvPr/>
              </p:nvSpPr>
              <p:spPr bwMode="auto">
                <a:xfrm rot="16600006" flipH="1">
                  <a:off x="2898753" y="4910023"/>
                  <a:ext cx="45796" cy="187415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二等辺三角形 259"/>
                <p:cNvSpPr/>
                <p:nvPr/>
              </p:nvSpPr>
              <p:spPr bwMode="auto">
                <a:xfrm rot="4999994">
                  <a:off x="2585291" y="4910024"/>
                  <a:ext cx="45796" cy="187415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円/楕円 260"/>
                <p:cNvSpPr/>
                <p:nvPr/>
              </p:nvSpPr>
              <p:spPr bwMode="auto">
                <a:xfrm>
                  <a:off x="2608189" y="4870918"/>
                  <a:ext cx="67487" cy="7196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円/楕円 261"/>
                <p:cNvSpPr/>
                <p:nvPr/>
              </p:nvSpPr>
              <p:spPr bwMode="auto">
                <a:xfrm>
                  <a:off x="2857615" y="4870918"/>
                  <a:ext cx="67487" cy="7196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円/楕円 262"/>
                <p:cNvSpPr/>
                <p:nvPr/>
              </p:nvSpPr>
              <p:spPr bwMode="auto">
                <a:xfrm>
                  <a:off x="2694401" y="4941623"/>
                  <a:ext cx="137426" cy="105437"/>
                </a:xfrm>
                <a:prstGeom prst="ellipse">
                  <a:avLst/>
                </a:prstGeom>
                <a:solidFill>
                  <a:srgbClr val="FF7C8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二等辺三角形 263"/>
                <p:cNvSpPr/>
                <p:nvPr/>
              </p:nvSpPr>
              <p:spPr bwMode="auto">
                <a:xfrm rot="4999994">
                  <a:off x="2659206" y="5011584"/>
                  <a:ext cx="27396" cy="70951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二等辺三角形 264"/>
                <p:cNvSpPr/>
                <p:nvPr/>
              </p:nvSpPr>
              <p:spPr bwMode="auto">
                <a:xfrm rot="16600006" flipH="1">
                  <a:off x="2841191" y="5011584"/>
                  <a:ext cx="27396" cy="70951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" name="グループ化 7"/>
          <p:cNvGrpSpPr/>
          <p:nvPr/>
        </p:nvGrpSpPr>
        <p:grpSpPr>
          <a:xfrm>
            <a:off x="4216633" y="863715"/>
            <a:ext cx="1485164" cy="1530170"/>
            <a:chOff x="4216633" y="863715"/>
            <a:chExt cx="1485164" cy="1530170"/>
          </a:xfrm>
        </p:grpSpPr>
        <p:sp>
          <p:nvSpPr>
            <p:cNvPr id="266" name="角丸四角形 265"/>
            <p:cNvSpPr/>
            <p:nvPr/>
          </p:nvSpPr>
          <p:spPr bwMode="auto">
            <a:xfrm>
              <a:off x="4216633" y="863715"/>
              <a:ext cx="1485164" cy="1530170"/>
            </a:xfrm>
            <a:prstGeom prst="roundRect">
              <a:avLst>
                <a:gd name="adj" fmla="val 27425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角丸四角形 266"/>
            <p:cNvSpPr/>
            <p:nvPr/>
          </p:nvSpPr>
          <p:spPr bwMode="auto">
            <a:xfrm>
              <a:off x="4274565" y="1016559"/>
              <a:ext cx="1369301" cy="927276"/>
            </a:xfrm>
            <a:prstGeom prst="roundRect">
              <a:avLst>
                <a:gd name="adj" fmla="val 32812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円/楕円 267"/>
            <p:cNvSpPr/>
            <p:nvPr/>
          </p:nvSpPr>
          <p:spPr bwMode="auto">
            <a:xfrm>
              <a:off x="4385894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/楕円 268"/>
            <p:cNvSpPr/>
            <p:nvPr/>
          </p:nvSpPr>
          <p:spPr bwMode="auto">
            <a:xfrm>
              <a:off x="5056454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月 269"/>
            <p:cNvSpPr/>
            <p:nvPr/>
          </p:nvSpPr>
          <p:spPr bwMode="auto">
            <a:xfrm rot="6300000">
              <a:off x="4511564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月 270"/>
            <p:cNvSpPr/>
            <p:nvPr/>
          </p:nvSpPr>
          <p:spPr bwMode="auto">
            <a:xfrm rot="15300000" flipH="1">
              <a:off x="5101898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月 271"/>
            <p:cNvSpPr/>
            <p:nvPr/>
          </p:nvSpPr>
          <p:spPr bwMode="auto">
            <a:xfrm rot="17100000">
              <a:off x="5211345" y="1661544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月 272"/>
            <p:cNvSpPr/>
            <p:nvPr/>
          </p:nvSpPr>
          <p:spPr bwMode="auto">
            <a:xfrm rot="4500000" flipH="1">
              <a:off x="4577905" y="1661545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4" name="グループ化 273"/>
            <p:cNvGrpSpPr/>
            <p:nvPr/>
          </p:nvGrpSpPr>
          <p:grpSpPr>
            <a:xfrm>
              <a:off x="4352168" y="1988841"/>
              <a:ext cx="367970" cy="360040"/>
              <a:chOff x="588036" y="1988841"/>
              <a:chExt cx="482086" cy="360040"/>
            </a:xfrm>
          </p:grpSpPr>
          <p:sp>
            <p:nvSpPr>
              <p:cNvPr id="275" name="月 274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月 275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月 276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8" name="グループ化 277"/>
            <p:cNvGrpSpPr/>
            <p:nvPr/>
          </p:nvGrpSpPr>
          <p:grpSpPr>
            <a:xfrm flipH="1">
              <a:off x="5197159" y="1988841"/>
              <a:ext cx="367970" cy="360040"/>
              <a:chOff x="588036" y="1988841"/>
              <a:chExt cx="482086" cy="360040"/>
            </a:xfrm>
          </p:grpSpPr>
          <p:sp>
            <p:nvSpPr>
              <p:cNvPr id="279" name="月 278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月 279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月 280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2" name="テキスト ボックス 281"/>
            <p:cNvSpPr txBox="1"/>
            <p:nvPr/>
          </p:nvSpPr>
          <p:spPr>
            <a:xfrm>
              <a:off x="4753047" y="2003068"/>
              <a:ext cx="412336" cy="3458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福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  <p:sp>
          <p:nvSpPr>
            <p:cNvPr id="283" name="円/楕円 282"/>
            <p:cNvSpPr/>
            <p:nvPr/>
          </p:nvSpPr>
          <p:spPr bwMode="auto">
            <a:xfrm>
              <a:off x="4488325" y="1236176"/>
              <a:ext cx="306412" cy="3064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円/楕円 283"/>
            <p:cNvSpPr/>
            <p:nvPr/>
          </p:nvSpPr>
          <p:spPr bwMode="auto">
            <a:xfrm>
              <a:off x="5158885" y="1236176"/>
              <a:ext cx="306412" cy="3064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5" name="グループ化 284"/>
            <p:cNvGrpSpPr/>
            <p:nvPr/>
          </p:nvGrpSpPr>
          <p:grpSpPr>
            <a:xfrm>
              <a:off x="4272862" y="1583232"/>
              <a:ext cx="326151" cy="166274"/>
              <a:chOff x="508730" y="1583232"/>
              <a:chExt cx="326151" cy="166274"/>
            </a:xfrm>
          </p:grpSpPr>
          <p:sp>
            <p:nvSpPr>
              <p:cNvPr id="286" name="月 285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月 286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/>
            <p:cNvGrpSpPr/>
            <p:nvPr/>
          </p:nvGrpSpPr>
          <p:grpSpPr>
            <a:xfrm flipH="1">
              <a:off x="5340597" y="1583232"/>
              <a:ext cx="326151" cy="166274"/>
              <a:chOff x="508730" y="1583232"/>
              <a:chExt cx="326151" cy="166274"/>
            </a:xfrm>
          </p:grpSpPr>
          <p:sp>
            <p:nvSpPr>
              <p:cNvPr id="289" name="月 288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月 289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1" name="アーチ 290"/>
            <p:cNvSpPr/>
            <p:nvPr/>
          </p:nvSpPr>
          <p:spPr bwMode="auto">
            <a:xfrm rot="10800000">
              <a:off x="4816146" y="1502436"/>
              <a:ext cx="320176" cy="320176"/>
            </a:xfrm>
            <a:prstGeom prst="blockArc">
              <a:avLst>
                <a:gd name="adj1" fmla="val 8744068"/>
                <a:gd name="adj2" fmla="val 2190574"/>
                <a:gd name="adj3" fmla="val 7344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100297" y="863715"/>
            <a:ext cx="1485164" cy="1530170"/>
            <a:chOff x="6100297" y="863715"/>
            <a:chExt cx="1485164" cy="1530170"/>
          </a:xfrm>
        </p:grpSpPr>
        <p:sp>
          <p:nvSpPr>
            <p:cNvPr id="292" name="角丸四角形 291"/>
            <p:cNvSpPr/>
            <p:nvPr/>
          </p:nvSpPr>
          <p:spPr bwMode="auto">
            <a:xfrm>
              <a:off x="6100297" y="863715"/>
              <a:ext cx="1485164" cy="1530170"/>
            </a:xfrm>
            <a:prstGeom prst="roundRect">
              <a:avLst>
                <a:gd name="adj" fmla="val 27425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角丸四角形 292"/>
            <p:cNvSpPr/>
            <p:nvPr/>
          </p:nvSpPr>
          <p:spPr bwMode="auto">
            <a:xfrm>
              <a:off x="6158229" y="1016559"/>
              <a:ext cx="1369301" cy="927276"/>
            </a:xfrm>
            <a:prstGeom prst="roundRect">
              <a:avLst>
                <a:gd name="adj" fmla="val 32812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/楕円 293"/>
            <p:cNvSpPr/>
            <p:nvPr/>
          </p:nvSpPr>
          <p:spPr bwMode="auto">
            <a:xfrm>
              <a:off x="6269558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円/楕円 294"/>
            <p:cNvSpPr/>
            <p:nvPr/>
          </p:nvSpPr>
          <p:spPr bwMode="auto">
            <a:xfrm>
              <a:off x="6940118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月 295"/>
            <p:cNvSpPr/>
            <p:nvPr/>
          </p:nvSpPr>
          <p:spPr bwMode="auto">
            <a:xfrm rot="6300000">
              <a:off x="6395228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月 296"/>
            <p:cNvSpPr/>
            <p:nvPr/>
          </p:nvSpPr>
          <p:spPr bwMode="auto">
            <a:xfrm rot="15300000" flipH="1">
              <a:off x="6985562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月 297"/>
            <p:cNvSpPr/>
            <p:nvPr/>
          </p:nvSpPr>
          <p:spPr bwMode="auto">
            <a:xfrm rot="17100000">
              <a:off x="7095009" y="1661544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月 298"/>
            <p:cNvSpPr/>
            <p:nvPr/>
          </p:nvSpPr>
          <p:spPr bwMode="auto">
            <a:xfrm rot="4500000" flipH="1">
              <a:off x="6461569" y="1661545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0" name="グループ化 299"/>
            <p:cNvGrpSpPr/>
            <p:nvPr/>
          </p:nvGrpSpPr>
          <p:grpSpPr>
            <a:xfrm>
              <a:off x="6235832" y="1988841"/>
              <a:ext cx="367970" cy="360040"/>
              <a:chOff x="588036" y="1988841"/>
              <a:chExt cx="482086" cy="360040"/>
            </a:xfrm>
          </p:grpSpPr>
          <p:sp>
            <p:nvSpPr>
              <p:cNvPr id="301" name="月 300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月 301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月 302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4" name="グループ化 303"/>
            <p:cNvGrpSpPr/>
            <p:nvPr/>
          </p:nvGrpSpPr>
          <p:grpSpPr>
            <a:xfrm flipH="1">
              <a:off x="7080823" y="1988841"/>
              <a:ext cx="367970" cy="360040"/>
              <a:chOff x="588036" y="1988841"/>
              <a:chExt cx="482086" cy="360040"/>
            </a:xfrm>
          </p:grpSpPr>
          <p:sp>
            <p:nvSpPr>
              <p:cNvPr id="305" name="月 304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月 305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月 306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8" name="テキスト ボックス 307"/>
            <p:cNvSpPr txBox="1"/>
            <p:nvPr/>
          </p:nvSpPr>
          <p:spPr>
            <a:xfrm>
              <a:off x="6636711" y="2003068"/>
              <a:ext cx="412336" cy="3458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福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  <p:grpSp>
          <p:nvGrpSpPr>
            <p:cNvPr id="309" name="グループ化 308"/>
            <p:cNvGrpSpPr/>
            <p:nvPr/>
          </p:nvGrpSpPr>
          <p:grpSpPr>
            <a:xfrm>
              <a:off x="6156526" y="1583232"/>
              <a:ext cx="326151" cy="166274"/>
              <a:chOff x="508730" y="1583232"/>
              <a:chExt cx="326151" cy="166274"/>
            </a:xfrm>
          </p:grpSpPr>
          <p:sp>
            <p:nvSpPr>
              <p:cNvPr id="310" name="月 309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月 310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2" name="グループ化 311"/>
            <p:cNvGrpSpPr/>
            <p:nvPr/>
          </p:nvGrpSpPr>
          <p:grpSpPr>
            <a:xfrm flipH="1">
              <a:off x="7224261" y="1583232"/>
              <a:ext cx="326151" cy="166274"/>
              <a:chOff x="508730" y="1583232"/>
              <a:chExt cx="326151" cy="166274"/>
            </a:xfrm>
          </p:grpSpPr>
          <p:sp>
            <p:nvSpPr>
              <p:cNvPr id="313" name="月 312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月 313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5" name="アーチ 314"/>
            <p:cNvSpPr/>
            <p:nvPr/>
          </p:nvSpPr>
          <p:spPr bwMode="auto">
            <a:xfrm rot="10800000">
              <a:off x="6699810" y="1502436"/>
              <a:ext cx="320176" cy="320176"/>
            </a:xfrm>
            <a:prstGeom prst="blockArc">
              <a:avLst>
                <a:gd name="adj1" fmla="val 8744068"/>
                <a:gd name="adj2" fmla="val 2190574"/>
                <a:gd name="adj3" fmla="val 7344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アーチ 315"/>
            <p:cNvSpPr/>
            <p:nvPr/>
          </p:nvSpPr>
          <p:spPr bwMode="auto">
            <a:xfrm>
              <a:off x="6989151" y="1272717"/>
              <a:ext cx="414975" cy="414975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アーチ 316"/>
            <p:cNvSpPr/>
            <p:nvPr/>
          </p:nvSpPr>
          <p:spPr bwMode="auto">
            <a:xfrm>
              <a:off x="6326211" y="1272717"/>
              <a:ext cx="414975" cy="414975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4" name="グループ化 343"/>
          <p:cNvGrpSpPr/>
          <p:nvPr/>
        </p:nvGrpSpPr>
        <p:grpSpPr>
          <a:xfrm rot="10800000">
            <a:off x="7963009" y="863715"/>
            <a:ext cx="1485164" cy="1530170"/>
            <a:chOff x="7963009" y="863715"/>
            <a:chExt cx="1485164" cy="1530170"/>
          </a:xfrm>
        </p:grpSpPr>
        <p:sp>
          <p:nvSpPr>
            <p:cNvPr id="318" name="角丸四角形 317"/>
            <p:cNvSpPr/>
            <p:nvPr/>
          </p:nvSpPr>
          <p:spPr bwMode="auto">
            <a:xfrm>
              <a:off x="7963009" y="863715"/>
              <a:ext cx="1485164" cy="1530170"/>
            </a:xfrm>
            <a:prstGeom prst="roundRect">
              <a:avLst>
                <a:gd name="adj" fmla="val 27425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角丸四角形 318"/>
            <p:cNvSpPr/>
            <p:nvPr/>
          </p:nvSpPr>
          <p:spPr bwMode="auto">
            <a:xfrm>
              <a:off x="8020941" y="1016559"/>
              <a:ext cx="1369301" cy="927276"/>
            </a:xfrm>
            <a:prstGeom prst="roundRect">
              <a:avLst>
                <a:gd name="adj" fmla="val 32812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円/楕円 319"/>
            <p:cNvSpPr/>
            <p:nvPr/>
          </p:nvSpPr>
          <p:spPr bwMode="auto">
            <a:xfrm>
              <a:off x="8132270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円/楕円 320"/>
            <p:cNvSpPr/>
            <p:nvPr/>
          </p:nvSpPr>
          <p:spPr bwMode="auto">
            <a:xfrm>
              <a:off x="8802830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月 321"/>
            <p:cNvSpPr/>
            <p:nvPr/>
          </p:nvSpPr>
          <p:spPr bwMode="auto">
            <a:xfrm rot="6300000">
              <a:off x="8257940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月 322"/>
            <p:cNvSpPr/>
            <p:nvPr/>
          </p:nvSpPr>
          <p:spPr bwMode="auto">
            <a:xfrm rot="15300000" flipH="1">
              <a:off x="8848274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月 323"/>
            <p:cNvSpPr/>
            <p:nvPr/>
          </p:nvSpPr>
          <p:spPr bwMode="auto">
            <a:xfrm rot="17100000">
              <a:off x="8957721" y="1661544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月 324"/>
            <p:cNvSpPr/>
            <p:nvPr/>
          </p:nvSpPr>
          <p:spPr bwMode="auto">
            <a:xfrm rot="4500000" flipH="1">
              <a:off x="8324281" y="1661545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6" name="グループ化 325"/>
            <p:cNvGrpSpPr/>
            <p:nvPr/>
          </p:nvGrpSpPr>
          <p:grpSpPr>
            <a:xfrm>
              <a:off x="8098544" y="1988841"/>
              <a:ext cx="367970" cy="360040"/>
              <a:chOff x="588036" y="1988841"/>
              <a:chExt cx="482086" cy="360040"/>
            </a:xfrm>
          </p:grpSpPr>
          <p:sp>
            <p:nvSpPr>
              <p:cNvPr id="327" name="月 326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月 327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月 328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0" name="グループ化 329"/>
            <p:cNvGrpSpPr/>
            <p:nvPr/>
          </p:nvGrpSpPr>
          <p:grpSpPr>
            <a:xfrm flipH="1">
              <a:off x="8943535" y="1988841"/>
              <a:ext cx="367970" cy="360040"/>
              <a:chOff x="588036" y="1988841"/>
              <a:chExt cx="482086" cy="360040"/>
            </a:xfrm>
          </p:grpSpPr>
          <p:sp>
            <p:nvSpPr>
              <p:cNvPr id="331" name="月 330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月 331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月 332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4" name="テキスト ボックス 333"/>
            <p:cNvSpPr txBox="1"/>
            <p:nvPr/>
          </p:nvSpPr>
          <p:spPr>
            <a:xfrm>
              <a:off x="8499423" y="2003068"/>
              <a:ext cx="412336" cy="3458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福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  <p:sp>
          <p:nvSpPr>
            <p:cNvPr id="335" name="円/楕円 334"/>
            <p:cNvSpPr/>
            <p:nvPr/>
          </p:nvSpPr>
          <p:spPr bwMode="auto">
            <a:xfrm>
              <a:off x="8234701" y="1236176"/>
              <a:ext cx="306412" cy="3064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円/楕円 335"/>
            <p:cNvSpPr/>
            <p:nvPr/>
          </p:nvSpPr>
          <p:spPr bwMode="auto">
            <a:xfrm>
              <a:off x="8905261" y="1236176"/>
              <a:ext cx="306412" cy="3064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7" name="グループ化 336"/>
            <p:cNvGrpSpPr/>
            <p:nvPr/>
          </p:nvGrpSpPr>
          <p:grpSpPr>
            <a:xfrm>
              <a:off x="8019238" y="1583232"/>
              <a:ext cx="326151" cy="166274"/>
              <a:chOff x="508730" y="1583232"/>
              <a:chExt cx="326151" cy="166274"/>
            </a:xfrm>
          </p:grpSpPr>
          <p:sp>
            <p:nvSpPr>
              <p:cNvPr id="338" name="月 337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月 338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0" name="グループ化 339"/>
            <p:cNvGrpSpPr/>
            <p:nvPr/>
          </p:nvGrpSpPr>
          <p:grpSpPr>
            <a:xfrm flipH="1">
              <a:off x="9086973" y="1583232"/>
              <a:ext cx="326151" cy="166274"/>
              <a:chOff x="508730" y="1583232"/>
              <a:chExt cx="326151" cy="166274"/>
            </a:xfrm>
          </p:grpSpPr>
          <p:sp>
            <p:nvSpPr>
              <p:cNvPr id="341" name="月 340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月 341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3" name="アーチ 342"/>
            <p:cNvSpPr/>
            <p:nvPr/>
          </p:nvSpPr>
          <p:spPr bwMode="auto">
            <a:xfrm rot="10800000">
              <a:off x="8562522" y="1502436"/>
              <a:ext cx="320176" cy="320176"/>
            </a:xfrm>
            <a:prstGeom prst="blockArc">
              <a:avLst>
                <a:gd name="adj1" fmla="val 8744068"/>
                <a:gd name="adj2" fmla="val 2190574"/>
                <a:gd name="adj3" fmla="val 7344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3882826" y="5288099"/>
            <a:ext cx="2026141" cy="1060590"/>
            <a:chOff x="3882826" y="5288099"/>
            <a:chExt cx="2026141" cy="1060590"/>
          </a:xfrm>
        </p:grpSpPr>
        <p:sp>
          <p:nvSpPr>
            <p:cNvPr id="346" name="角丸四角形 345"/>
            <p:cNvSpPr/>
            <p:nvPr/>
          </p:nvSpPr>
          <p:spPr bwMode="auto">
            <a:xfrm>
              <a:off x="3882826" y="5837003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角丸四角形 346"/>
            <p:cNvSpPr/>
            <p:nvPr/>
          </p:nvSpPr>
          <p:spPr bwMode="auto">
            <a:xfrm rot="3781388">
              <a:off x="4471800" y="5856738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角丸四角形 347"/>
            <p:cNvSpPr/>
            <p:nvPr/>
          </p:nvSpPr>
          <p:spPr bwMode="auto">
            <a:xfrm>
              <a:off x="4047963" y="6080476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角丸四角形 349"/>
            <p:cNvSpPr/>
            <p:nvPr/>
          </p:nvSpPr>
          <p:spPr bwMode="auto">
            <a:xfrm rot="20034910">
              <a:off x="3891024" y="5288099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角丸四角形 350"/>
            <p:cNvSpPr/>
            <p:nvPr/>
          </p:nvSpPr>
          <p:spPr bwMode="auto">
            <a:xfrm rot="20372841">
              <a:off x="4060992" y="5486344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7" name="グループ化 366"/>
            <p:cNvGrpSpPr/>
            <p:nvPr/>
          </p:nvGrpSpPr>
          <p:grpSpPr>
            <a:xfrm>
              <a:off x="5150262" y="5883948"/>
              <a:ext cx="758705" cy="423783"/>
              <a:chOff x="791619" y="4738611"/>
              <a:chExt cx="758705" cy="423783"/>
            </a:xfrm>
          </p:grpSpPr>
          <p:sp>
            <p:nvSpPr>
              <p:cNvPr id="368" name="角丸四角形 367"/>
              <p:cNvSpPr/>
              <p:nvPr/>
            </p:nvSpPr>
            <p:spPr bwMode="auto">
              <a:xfrm>
                <a:off x="791619" y="4738611"/>
                <a:ext cx="758705" cy="423783"/>
              </a:xfrm>
              <a:prstGeom prst="roundRect">
                <a:avLst>
                  <a:gd name="adj" fmla="val 2061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角丸四角形 368"/>
              <p:cNvSpPr/>
              <p:nvPr/>
            </p:nvSpPr>
            <p:spPr bwMode="auto">
              <a:xfrm>
                <a:off x="905424" y="4780034"/>
                <a:ext cx="531094" cy="350811"/>
              </a:xfrm>
              <a:prstGeom prst="roundRect">
                <a:avLst>
                  <a:gd name="adj" fmla="val 11182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円/楕円 369"/>
              <p:cNvSpPr/>
              <p:nvPr/>
            </p:nvSpPr>
            <p:spPr bwMode="auto">
              <a:xfrm>
                <a:off x="956006" y="4845465"/>
                <a:ext cx="177031" cy="12374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二等辺三角形 370"/>
              <p:cNvSpPr/>
              <p:nvPr/>
            </p:nvSpPr>
            <p:spPr bwMode="auto">
              <a:xfrm rot="6462495">
                <a:off x="1013534" y="4719012"/>
                <a:ext cx="87265" cy="23935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円/楕円 371"/>
              <p:cNvSpPr/>
              <p:nvPr/>
            </p:nvSpPr>
            <p:spPr bwMode="auto">
              <a:xfrm flipH="1">
                <a:off x="1217336" y="4845465"/>
                <a:ext cx="177031" cy="12374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二等辺三角形 372"/>
              <p:cNvSpPr/>
              <p:nvPr/>
            </p:nvSpPr>
            <p:spPr bwMode="auto">
              <a:xfrm rot="15137505" flipH="1">
                <a:off x="1274864" y="4719012"/>
                <a:ext cx="87265" cy="23935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二等辺三角形 373"/>
              <p:cNvSpPr/>
              <p:nvPr/>
            </p:nvSpPr>
            <p:spPr bwMode="auto">
              <a:xfrm rot="16600006" flipH="1">
                <a:off x="1307079" y="4910023"/>
                <a:ext cx="45796" cy="187415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二等辺三角形 374"/>
              <p:cNvSpPr/>
              <p:nvPr/>
            </p:nvSpPr>
            <p:spPr bwMode="auto">
              <a:xfrm rot="4999994">
                <a:off x="993617" y="4910024"/>
                <a:ext cx="45796" cy="187415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円/楕円 375"/>
              <p:cNvSpPr/>
              <p:nvPr/>
            </p:nvSpPr>
            <p:spPr bwMode="auto">
              <a:xfrm>
                <a:off x="954397" y="4870918"/>
                <a:ext cx="67487" cy="7196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円/楕円 376"/>
              <p:cNvSpPr/>
              <p:nvPr/>
            </p:nvSpPr>
            <p:spPr bwMode="auto">
              <a:xfrm>
                <a:off x="1203823" y="4870918"/>
                <a:ext cx="67487" cy="7196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円/楕円 377"/>
              <p:cNvSpPr/>
              <p:nvPr/>
            </p:nvSpPr>
            <p:spPr bwMode="auto">
              <a:xfrm>
                <a:off x="1102727" y="4941623"/>
                <a:ext cx="137426" cy="105437"/>
              </a:xfrm>
              <a:prstGeom prst="ellipse">
                <a:avLst/>
              </a:prstGeom>
              <a:solidFill>
                <a:srgbClr val="FF7C8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二等辺三角形 378"/>
              <p:cNvSpPr/>
              <p:nvPr/>
            </p:nvSpPr>
            <p:spPr bwMode="auto">
              <a:xfrm rot="4999994">
                <a:off x="1067532" y="5011584"/>
                <a:ext cx="27396" cy="70951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二等辺三角形 379"/>
              <p:cNvSpPr/>
              <p:nvPr/>
            </p:nvSpPr>
            <p:spPr bwMode="auto">
              <a:xfrm rot="16600006" flipH="1">
                <a:off x="1249517" y="5011584"/>
                <a:ext cx="27396" cy="70951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2106876" y="2774885"/>
            <a:ext cx="1945492" cy="1730105"/>
            <a:chOff x="2106876" y="2774885"/>
            <a:chExt cx="1945492" cy="1730105"/>
          </a:xfrm>
        </p:grpSpPr>
        <p:sp>
          <p:nvSpPr>
            <p:cNvPr id="381" name="円/楕円 380"/>
            <p:cNvSpPr/>
            <p:nvPr/>
          </p:nvSpPr>
          <p:spPr bwMode="auto">
            <a:xfrm>
              <a:off x="2336166" y="2798930"/>
              <a:ext cx="1530169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円/楕円 381"/>
            <p:cNvSpPr/>
            <p:nvPr/>
          </p:nvSpPr>
          <p:spPr bwMode="auto">
            <a:xfrm>
              <a:off x="2477742" y="2843935"/>
              <a:ext cx="1236048" cy="1152745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円/楕円 382"/>
            <p:cNvSpPr/>
            <p:nvPr/>
          </p:nvSpPr>
          <p:spPr bwMode="auto">
            <a:xfrm>
              <a:off x="2505427" y="2933945"/>
              <a:ext cx="528803" cy="1800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円/楕円 383"/>
            <p:cNvSpPr/>
            <p:nvPr/>
          </p:nvSpPr>
          <p:spPr bwMode="auto">
            <a:xfrm>
              <a:off x="3165827" y="2933945"/>
              <a:ext cx="528803" cy="1800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円/楕円 384"/>
            <p:cNvSpPr/>
            <p:nvPr/>
          </p:nvSpPr>
          <p:spPr bwMode="auto">
            <a:xfrm>
              <a:off x="2804447" y="3158970"/>
              <a:ext cx="150254" cy="13501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円/楕円 385"/>
            <p:cNvSpPr/>
            <p:nvPr/>
          </p:nvSpPr>
          <p:spPr bwMode="auto">
            <a:xfrm>
              <a:off x="3193067" y="3158970"/>
              <a:ext cx="150254" cy="13501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9" name="グループ化 388"/>
            <p:cNvGrpSpPr/>
            <p:nvPr/>
          </p:nvGrpSpPr>
          <p:grpSpPr>
            <a:xfrm>
              <a:off x="2106876" y="2774885"/>
              <a:ext cx="1008491" cy="1008491"/>
              <a:chOff x="223211" y="2774885"/>
              <a:chExt cx="1008491" cy="1008491"/>
            </a:xfrm>
          </p:grpSpPr>
          <p:sp>
            <p:nvSpPr>
              <p:cNvPr id="387" name="アーチ 386"/>
              <p:cNvSpPr/>
              <p:nvPr/>
            </p:nvSpPr>
            <p:spPr bwMode="auto">
              <a:xfrm>
                <a:off x="223211" y="2774885"/>
                <a:ext cx="1008491" cy="1008491"/>
              </a:xfrm>
              <a:prstGeom prst="blockArc">
                <a:avLst>
                  <a:gd name="adj1" fmla="val 10800000"/>
                  <a:gd name="adj2" fmla="val 14942761"/>
                  <a:gd name="adj3" fmla="val 792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アーチ 387"/>
              <p:cNvSpPr/>
              <p:nvPr/>
            </p:nvSpPr>
            <p:spPr bwMode="auto">
              <a:xfrm>
                <a:off x="373718" y="2954905"/>
                <a:ext cx="588208" cy="588206"/>
              </a:xfrm>
              <a:prstGeom prst="blockArc">
                <a:avLst>
                  <a:gd name="adj1" fmla="val 10800000"/>
                  <a:gd name="adj2" fmla="val 14996390"/>
                  <a:gd name="adj3" fmla="val 1368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0" name="グループ化 389"/>
            <p:cNvGrpSpPr/>
            <p:nvPr/>
          </p:nvGrpSpPr>
          <p:grpSpPr>
            <a:xfrm rot="9736222">
              <a:off x="3043877" y="3496499"/>
              <a:ext cx="1008491" cy="1008491"/>
              <a:chOff x="223211" y="2774885"/>
              <a:chExt cx="1008491" cy="1008491"/>
            </a:xfrm>
          </p:grpSpPr>
          <p:sp>
            <p:nvSpPr>
              <p:cNvPr id="391" name="アーチ 390"/>
              <p:cNvSpPr/>
              <p:nvPr/>
            </p:nvSpPr>
            <p:spPr bwMode="auto">
              <a:xfrm>
                <a:off x="223211" y="2774885"/>
                <a:ext cx="1008491" cy="1008491"/>
              </a:xfrm>
              <a:prstGeom prst="blockArc">
                <a:avLst>
                  <a:gd name="adj1" fmla="val 10800000"/>
                  <a:gd name="adj2" fmla="val 14942761"/>
                  <a:gd name="adj3" fmla="val 792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アーチ 391"/>
              <p:cNvSpPr/>
              <p:nvPr/>
            </p:nvSpPr>
            <p:spPr bwMode="auto">
              <a:xfrm>
                <a:off x="373718" y="2954905"/>
                <a:ext cx="588208" cy="588206"/>
              </a:xfrm>
              <a:prstGeom prst="blockArc">
                <a:avLst>
                  <a:gd name="adj1" fmla="val 10800000"/>
                  <a:gd name="adj2" fmla="val 14996390"/>
                  <a:gd name="adj3" fmla="val 1368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3" name="円/楕円 392"/>
            <p:cNvSpPr/>
            <p:nvPr/>
          </p:nvSpPr>
          <p:spPr bwMode="auto">
            <a:xfrm rot="19800000">
              <a:off x="2577784" y="3420307"/>
              <a:ext cx="423937" cy="12280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円/楕円 393"/>
            <p:cNvSpPr/>
            <p:nvPr/>
          </p:nvSpPr>
          <p:spPr bwMode="auto">
            <a:xfrm rot="1800000" flipH="1">
              <a:off x="3202624" y="3420307"/>
              <a:ext cx="423937" cy="12280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5" name="グループ化 394"/>
            <p:cNvGrpSpPr/>
            <p:nvPr/>
          </p:nvGrpSpPr>
          <p:grpSpPr>
            <a:xfrm rot="1801663">
              <a:off x="2454203" y="3892931"/>
              <a:ext cx="402966" cy="236692"/>
              <a:chOff x="588036" y="1988841"/>
              <a:chExt cx="482086" cy="360040"/>
            </a:xfrm>
          </p:grpSpPr>
          <p:sp>
            <p:nvSpPr>
              <p:cNvPr id="396" name="月 395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月 396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月 397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3" name="グループ化 402"/>
            <p:cNvGrpSpPr/>
            <p:nvPr/>
          </p:nvGrpSpPr>
          <p:grpSpPr>
            <a:xfrm rot="19798337" flipH="1">
              <a:off x="3345744" y="3892931"/>
              <a:ext cx="402966" cy="236692"/>
              <a:chOff x="588036" y="1988841"/>
              <a:chExt cx="482086" cy="360040"/>
            </a:xfrm>
          </p:grpSpPr>
          <p:sp>
            <p:nvSpPr>
              <p:cNvPr id="404" name="月 403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月 404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月 405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9" name="テキスト ボックス 408"/>
            <p:cNvSpPr txBox="1"/>
            <p:nvPr/>
          </p:nvSpPr>
          <p:spPr>
            <a:xfrm>
              <a:off x="2903231" y="4051722"/>
              <a:ext cx="374801" cy="2669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Down">
                <a:avLst>
                  <a:gd name="adj" fmla="val 17234"/>
                </a:avLst>
              </a:prstTxWarp>
              <a:spAutoFit/>
            </a:bodyPr>
            <a:lstStyle/>
            <a:p>
              <a:r>
                <a:rPr kumimoji="1" lang="ja-JP" altLang="en-US" sz="1200" b="1" dirty="0" smtClean="0">
                  <a:ln w="12700">
                    <a:solidFill>
                      <a:schemeClr val="bg1"/>
                    </a:solidFill>
                  </a:ln>
                  <a:latin typeface="+mj-ea"/>
                  <a:ea typeface="+mj-ea"/>
                </a:rPr>
                <a:t>喜</a:t>
              </a:r>
              <a:endParaRPr kumimoji="1" lang="ja-JP" altLang="en-US" sz="1200" b="1" dirty="0">
                <a:ln w="12700">
                  <a:solidFill>
                    <a:schemeClr val="bg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2" name="月 1"/>
            <p:cNvSpPr/>
            <p:nvPr/>
          </p:nvSpPr>
          <p:spPr bwMode="auto">
            <a:xfrm rot="16200000">
              <a:off x="2978075" y="3478318"/>
              <a:ext cx="225111" cy="337537"/>
            </a:xfrm>
            <a:prstGeom prst="moon">
              <a:avLst>
                <a:gd name="adj" fmla="val 7708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3966156" y="2774885"/>
            <a:ext cx="1945492" cy="1730105"/>
            <a:chOff x="3966156" y="2774885"/>
            <a:chExt cx="1945492" cy="1730105"/>
          </a:xfrm>
        </p:grpSpPr>
        <p:sp>
          <p:nvSpPr>
            <p:cNvPr id="476" name="円/楕円 475"/>
            <p:cNvSpPr/>
            <p:nvPr/>
          </p:nvSpPr>
          <p:spPr bwMode="auto">
            <a:xfrm>
              <a:off x="4195446" y="2798930"/>
              <a:ext cx="1530169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円/楕円 476"/>
            <p:cNvSpPr/>
            <p:nvPr/>
          </p:nvSpPr>
          <p:spPr bwMode="auto">
            <a:xfrm>
              <a:off x="4337022" y="2843935"/>
              <a:ext cx="1236048" cy="1152745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円/楕円 477"/>
            <p:cNvSpPr/>
            <p:nvPr/>
          </p:nvSpPr>
          <p:spPr bwMode="auto">
            <a:xfrm rot="1800000">
              <a:off x="4364707" y="2933945"/>
              <a:ext cx="528803" cy="1800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円/楕円 478"/>
            <p:cNvSpPr/>
            <p:nvPr/>
          </p:nvSpPr>
          <p:spPr bwMode="auto">
            <a:xfrm rot="19800000">
              <a:off x="5025107" y="2933945"/>
              <a:ext cx="528803" cy="1800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円/楕円 479"/>
            <p:cNvSpPr/>
            <p:nvPr/>
          </p:nvSpPr>
          <p:spPr bwMode="auto">
            <a:xfrm>
              <a:off x="4663727" y="3158970"/>
              <a:ext cx="150254" cy="13501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円/楕円 480"/>
            <p:cNvSpPr/>
            <p:nvPr/>
          </p:nvSpPr>
          <p:spPr bwMode="auto">
            <a:xfrm>
              <a:off x="5052347" y="3158970"/>
              <a:ext cx="150254" cy="13501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2" name="グループ化 481"/>
            <p:cNvGrpSpPr/>
            <p:nvPr/>
          </p:nvGrpSpPr>
          <p:grpSpPr>
            <a:xfrm>
              <a:off x="3966156" y="2774885"/>
              <a:ext cx="1008491" cy="1008491"/>
              <a:chOff x="223211" y="2774885"/>
              <a:chExt cx="1008491" cy="1008491"/>
            </a:xfrm>
          </p:grpSpPr>
          <p:sp>
            <p:nvSpPr>
              <p:cNvPr id="483" name="アーチ 482"/>
              <p:cNvSpPr/>
              <p:nvPr/>
            </p:nvSpPr>
            <p:spPr bwMode="auto">
              <a:xfrm>
                <a:off x="223211" y="2774885"/>
                <a:ext cx="1008491" cy="1008491"/>
              </a:xfrm>
              <a:prstGeom prst="blockArc">
                <a:avLst>
                  <a:gd name="adj1" fmla="val 10800000"/>
                  <a:gd name="adj2" fmla="val 14942761"/>
                  <a:gd name="adj3" fmla="val 792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アーチ 483"/>
              <p:cNvSpPr/>
              <p:nvPr/>
            </p:nvSpPr>
            <p:spPr bwMode="auto">
              <a:xfrm>
                <a:off x="373718" y="2954905"/>
                <a:ext cx="588208" cy="588206"/>
              </a:xfrm>
              <a:prstGeom prst="blockArc">
                <a:avLst>
                  <a:gd name="adj1" fmla="val 10800000"/>
                  <a:gd name="adj2" fmla="val 14996390"/>
                  <a:gd name="adj3" fmla="val 1368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5" name="グループ化 484"/>
            <p:cNvGrpSpPr/>
            <p:nvPr/>
          </p:nvGrpSpPr>
          <p:grpSpPr>
            <a:xfrm rot="9736222">
              <a:off x="4903157" y="3496499"/>
              <a:ext cx="1008491" cy="1008491"/>
              <a:chOff x="223211" y="2774885"/>
              <a:chExt cx="1008491" cy="1008491"/>
            </a:xfrm>
          </p:grpSpPr>
          <p:sp>
            <p:nvSpPr>
              <p:cNvPr id="486" name="アーチ 485"/>
              <p:cNvSpPr/>
              <p:nvPr/>
            </p:nvSpPr>
            <p:spPr bwMode="auto">
              <a:xfrm>
                <a:off x="223211" y="2774885"/>
                <a:ext cx="1008491" cy="1008491"/>
              </a:xfrm>
              <a:prstGeom prst="blockArc">
                <a:avLst>
                  <a:gd name="adj1" fmla="val 10800000"/>
                  <a:gd name="adj2" fmla="val 14942761"/>
                  <a:gd name="adj3" fmla="val 792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アーチ 486"/>
              <p:cNvSpPr/>
              <p:nvPr/>
            </p:nvSpPr>
            <p:spPr bwMode="auto">
              <a:xfrm>
                <a:off x="373718" y="2954905"/>
                <a:ext cx="588208" cy="588206"/>
              </a:xfrm>
              <a:prstGeom prst="blockArc">
                <a:avLst>
                  <a:gd name="adj1" fmla="val 10800000"/>
                  <a:gd name="adj2" fmla="val 14996390"/>
                  <a:gd name="adj3" fmla="val 1368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8" name="円/楕円 487"/>
            <p:cNvSpPr/>
            <p:nvPr/>
          </p:nvSpPr>
          <p:spPr bwMode="auto">
            <a:xfrm rot="19800000">
              <a:off x="4437064" y="3374357"/>
              <a:ext cx="423937" cy="12280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円/楕円 488"/>
            <p:cNvSpPr/>
            <p:nvPr/>
          </p:nvSpPr>
          <p:spPr bwMode="auto">
            <a:xfrm rot="1800000" flipH="1">
              <a:off x="5061904" y="3374357"/>
              <a:ext cx="423937" cy="12280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0" name="グループ化 489"/>
            <p:cNvGrpSpPr/>
            <p:nvPr/>
          </p:nvGrpSpPr>
          <p:grpSpPr>
            <a:xfrm rot="1801663">
              <a:off x="4313483" y="3892931"/>
              <a:ext cx="402966" cy="236692"/>
              <a:chOff x="588036" y="1988841"/>
              <a:chExt cx="482086" cy="360040"/>
            </a:xfrm>
          </p:grpSpPr>
          <p:sp>
            <p:nvSpPr>
              <p:cNvPr id="491" name="月 490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月 491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月 492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4" name="グループ化 493"/>
            <p:cNvGrpSpPr/>
            <p:nvPr/>
          </p:nvGrpSpPr>
          <p:grpSpPr>
            <a:xfrm rot="19798337" flipH="1">
              <a:off x="5205024" y="3892931"/>
              <a:ext cx="402966" cy="236692"/>
              <a:chOff x="588036" y="1988841"/>
              <a:chExt cx="482086" cy="360040"/>
            </a:xfrm>
          </p:grpSpPr>
          <p:sp>
            <p:nvSpPr>
              <p:cNvPr id="495" name="月 494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月 495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月 496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8" name="テキスト ボックス 497"/>
            <p:cNvSpPr txBox="1"/>
            <p:nvPr/>
          </p:nvSpPr>
          <p:spPr>
            <a:xfrm>
              <a:off x="4762511" y="4051722"/>
              <a:ext cx="374801" cy="2669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Down">
                <a:avLst>
                  <a:gd name="adj" fmla="val 17234"/>
                </a:avLst>
              </a:prstTxWarp>
              <a:spAutoFit/>
            </a:bodyPr>
            <a:lstStyle/>
            <a:p>
              <a:r>
                <a:rPr kumimoji="1" lang="ja-JP" altLang="en-US" sz="1200" b="1" dirty="0" smtClean="0">
                  <a:ln w="12700">
                    <a:solidFill>
                      <a:schemeClr val="bg1"/>
                    </a:solidFill>
                  </a:ln>
                  <a:latin typeface="+mj-ea"/>
                  <a:ea typeface="+mj-ea"/>
                </a:rPr>
                <a:t>怒</a:t>
              </a:r>
              <a:endParaRPr kumimoji="1" lang="ja-JP" altLang="en-US" sz="1200" b="1" dirty="0">
                <a:ln w="12700">
                  <a:solidFill>
                    <a:schemeClr val="bg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9" name="月 498"/>
            <p:cNvSpPr/>
            <p:nvPr/>
          </p:nvSpPr>
          <p:spPr bwMode="auto">
            <a:xfrm rot="5400000">
              <a:off x="4754523" y="3268752"/>
              <a:ext cx="390774" cy="75958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円/楕円 2"/>
            <p:cNvSpPr/>
            <p:nvPr/>
          </p:nvSpPr>
          <p:spPr bwMode="auto">
            <a:xfrm>
              <a:off x="4704871" y="3640869"/>
              <a:ext cx="495485" cy="142507"/>
            </a:xfrm>
            <a:prstGeom prst="ellipse">
              <a:avLst/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5848505" y="2774885"/>
            <a:ext cx="1945492" cy="1730105"/>
            <a:chOff x="5848505" y="2774885"/>
            <a:chExt cx="1945492" cy="1730105"/>
          </a:xfrm>
        </p:grpSpPr>
        <p:sp>
          <p:nvSpPr>
            <p:cNvPr id="522" name="円/楕円 521"/>
            <p:cNvSpPr/>
            <p:nvPr/>
          </p:nvSpPr>
          <p:spPr bwMode="auto">
            <a:xfrm>
              <a:off x="6077795" y="2798930"/>
              <a:ext cx="1530169" cy="1575175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円/楕円 522"/>
            <p:cNvSpPr/>
            <p:nvPr/>
          </p:nvSpPr>
          <p:spPr bwMode="auto">
            <a:xfrm>
              <a:off x="6219371" y="2843935"/>
              <a:ext cx="1236048" cy="1152745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 rot="10800000">
              <a:off x="6247056" y="2933945"/>
              <a:ext cx="1189203" cy="180020"/>
              <a:chOff x="6230082" y="2933945"/>
              <a:chExt cx="1189203" cy="180020"/>
            </a:xfrm>
          </p:grpSpPr>
          <p:sp>
            <p:nvSpPr>
              <p:cNvPr id="524" name="円/楕円 523"/>
              <p:cNvSpPr/>
              <p:nvPr/>
            </p:nvSpPr>
            <p:spPr bwMode="auto">
              <a:xfrm rot="1800000">
                <a:off x="6230082" y="2933945"/>
                <a:ext cx="528803" cy="18002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円/楕円 524"/>
              <p:cNvSpPr/>
              <p:nvPr/>
            </p:nvSpPr>
            <p:spPr bwMode="auto">
              <a:xfrm rot="19800000">
                <a:off x="6890482" y="2933945"/>
                <a:ext cx="528803" cy="18002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6" name="円/楕円 525"/>
            <p:cNvSpPr/>
            <p:nvPr/>
          </p:nvSpPr>
          <p:spPr bwMode="auto">
            <a:xfrm>
              <a:off x="6546076" y="3158970"/>
              <a:ext cx="150254" cy="13501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円/楕円 526"/>
            <p:cNvSpPr/>
            <p:nvPr/>
          </p:nvSpPr>
          <p:spPr bwMode="auto">
            <a:xfrm>
              <a:off x="6934696" y="3158970"/>
              <a:ext cx="150254" cy="13501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8" name="グループ化 527"/>
            <p:cNvGrpSpPr/>
            <p:nvPr/>
          </p:nvGrpSpPr>
          <p:grpSpPr>
            <a:xfrm>
              <a:off x="5848505" y="2774885"/>
              <a:ext cx="1008491" cy="1008491"/>
              <a:chOff x="223211" y="2774885"/>
              <a:chExt cx="1008491" cy="1008491"/>
            </a:xfrm>
          </p:grpSpPr>
          <p:sp>
            <p:nvSpPr>
              <p:cNvPr id="529" name="アーチ 528"/>
              <p:cNvSpPr/>
              <p:nvPr/>
            </p:nvSpPr>
            <p:spPr bwMode="auto">
              <a:xfrm>
                <a:off x="223211" y="2774885"/>
                <a:ext cx="1008491" cy="1008491"/>
              </a:xfrm>
              <a:prstGeom prst="blockArc">
                <a:avLst>
                  <a:gd name="adj1" fmla="val 10800000"/>
                  <a:gd name="adj2" fmla="val 14942761"/>
                  <a:gd name="adj3" fmla="val 792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アーチ 529"/>
              <p:cNvSpPr/>
              <p:nvPr/>
            </p:nvSpPr>
            <p:spPr bwMode="auto">
              <a:xfrm>
                <a:off x="373718" y="2954905"/>
                <a:ext cx="588208" cy="588206"/>
              </a:xfrm>
              <a:prstGeom prst="blockArc">
                <a:avLst>
                  <a:gd name="adj1" fmla="val 10800000"/>
                  <a:gd name="adj2" fmla="val 14996390"/>
                  <a:gd name="adj3" fmla="val 1368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1" name="グループ化 530"/>
            <p:cNvGrpSpPr/>
            <p:nvPr/>
          </p:nvGrpSpPr>
          <p:grpSpPr>
            <a:xfrm rot="9736222">
              <a:off x="6785506" y="3496499"/>
              <a:ext cx="1008491" cy="1008491"/>
              <a:chOff x="223211" y="2774885"/>
              <a:chExt cx="1008491" cy="1008491"/>
            </a:xfrm>
          </p:grpSpPr>
          <p:sp>
            <p:nvSpPr>
              <p:cNvPr id="532" name="アーチ 531"/>
              <p:cNvSpPr/>
              <p:nvPr/>
            </p:nvSpPr>
            <p:spPr bwMode="auto">
              <a:xfrm>
                <a:off x="223211" y="2774885"/>
                <a:ext cx="1008491" cy="1008491"/>
              </a:xfrm>
              <a:prstGeom prst="blockArc">
                <a:avLst>
                  <a:gd name="adj1" fmla="val 10800000"/>
                  <a:gd name="adj2" fmla="val 14942761"/>
                  <a:gd name="adj3" fmla="val 792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アーチ 532"/>
              <p:cNvSpPr/>
              <p:nvPr/>
            </p:nvSpPr>
            <p:spPr bwMode="auto">
              <a:xfrm>
                <a:off x="373718" y="2954905"/>
                <a:ext cx="588208" cy="588206"/>
              </a:xfrm>
              <a:prstGeom prst="blockArc">
                <a:avLst>
                  <a:gd name="adj1" fmla="val 10800000"/>
                  <a:gd name="adj2" fmla="val 14996390"/>
                  <a:gd name="adj3" fmla="val 1368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4" name="円/楕円 533"/>
            <p:cNvSpPr/>
            <p:nvPr/>
          </p:nvSpPr>
          <p:spPr bwMode="auto">
            <a:xfrm rot="19800000">
              <a:off x="6319413" y="3374357"/>
              <a:ext cx="423937" cy="12280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円/楕円 534"/>
            <p:cNvSpPr/>
            <p:nvPr/>
          </p:nvSpPr>
          <p:spPr bwMode="auto">
            <a:xfrm rot="1800000" flipH="1">
              <a:off x="6944253" y="3374357"/>
              <a:ext cx="423937" cy="12280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6" name="グループ化 535"/>
            <p:cNvGrpSpPr/>
            <p:nvPr/>
          </p:nvGrpSpPr>
          <p:grpSpPr>
            <a:xfrm rot="1801663">
              <a:off x="6195832" y="3892931"/>
              <a:ext cx="402966" cy="236692"/>
              <a:chOff x="588036" y="1988841"/>
              <a:chExt cx="482086" cy="360040"/>
            </a:xfrm>
          </p:grpSpPr>
          <p:sp>
            <p:nvSpPr>
              <p:cNvPr id="537" name="月 536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月 537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月 538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0" name="グループ化 539"/>
            <p:cNvGrpSpPr/>
            <p:nvPr/>
          </p:nvGrpSpPr>
          <p:grpSpPr>
            <a:xfrm rot="19798337" flipH="1">
              <a:off x="7087373" y="3892931"/>
              <a:ext cx="402966" cy="236692"/>
              <a:chOff x="588036" y="1988841"/>
              <a:chExt cx="482086" cy="360040"/>
            </a:xfrm>
          </p:grpSpPr>
          <p:sp>
            <p:nvSpPr>
              <p:cNvPr id="541" name="月 540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月 541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月 542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4" name="テキスト ボックス 543"/>
            <p:cNvSpPr txBox="1"/>
            <p:nvPr/>
          </p:nvSpPr>
          <p:spPr>
            <a:xfrm>
              <a:off x="6644860" y="4051722"/>
              <a:ext cx="374801" cy="2669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Down">
                <a:avLst>
                  <a:gd name="adj" fmla="val 17234"/>
                </a:avLst>
              </a:prstTxWarp>
              <a:spAutoFit/>
            </a:bodyPr>
            <a:lstStyle/>
            <a:p>
              <a:r>
                <a:rPr kumimoji="1" lang="ja-JP" altLang="en-US" sz="1200" b="1" dirty="0" smtClean="0">
                  <a:ln w="12700">
                    <a:solidFill>
                      <a:schemeClr val="bg1"/>
                    </a:solidFill>
                  </a:ln>
                  <a:latin typeface="+mj-ea"/>
                  <a:ea typeface="+mj-ea"/>
                </a:rPr>
                <a:t>哀</a:t>
              </a:r>
              <a:endParaRPr kumimoji="1" lang="ja-JP" altLang="en-US" sz="1200" b="1" dirty="0">
                <a:ln w="12700">
                  <a:solidFill>
                    <a:schemeClr val="bg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5" name="円/楕円 4"/>
            <p:cNvSpPr/>
            <p:nvPr/>
          </p:nvSpPr>
          <p:spPr bwMode="auto">
            <a:xfrm>
              <a:off x="6962066" y="3288659"/>
              <a:ext cx="122884" cy="212229"/>
            </a:xfrm>
            <a:custGeom>
              <a:avLst/>
              <a:gdLst>
                <a:gd name="connsiteX0" fmla="*/ 0 w 184456"/>
                <a:gd name="connsiteY0" fmla="*/ 92228 h 184456"/>
                <a:gd name="connsiteX1" fmla="*/ 92228 w 184456"/>
                <a:gd name="connsiteY1" fmla="*/ 0 h 184456"/>
                <a:gd name="connsiteX2" fmla="*/ 184456 w 184456"/>
                <a:gd name="connsiteY2" fmla="*/ 92228 h 184456"/>
                <a:gd name="connsiteX3" fmla="*/ 92228 w 184456"/>
                <a:gd name="connsiteY3" fmla="*/ 184456 h 184456"/>
                <a:gd name="connsiteX4" fmla="*/ 0 w 184456"/>
                <a:gd name="connsiteY4" fmla="*/ 92228 h 184456"/>
                <a:gd name="connsiteX0" fmla="*/ 0 w 184456"/>
                <a:gd name="connsiteY0" fmla="*/ 226340 h 318568"/>
                <a:gd name="connsiteX1" fmla="*/ 92228 w 184456"/>
                <a:gd name="connsiteY1" fmla="*/ 0 h 318568"/>
                <a:gd name="connsiteX2" fmla="*/ 184456 w 184456"/>
                <a:gd name="connsiteY2" fmla="*/ 226340 h 318568"/>
                <a:gd name="connsiteX3" fmla="*/ 92228 w 184456"/>
                <a:gd name="connsiteY3" fmla="*/ 318568 h 318568"/>
                <a:gd name="connsiteX4" fmla="*/ 0 w 184456"/>
                <a:gd name="connsiteY4" fmla="*/ 226340 h 318568"/>
                <a:gd name="connsiteX0" fmla="*/ 0 w 184456"/>
                <a:gd name="connsiteY0" fmla="*/ 226340 h 318568"/>
                <a:gd name="connsiteX1" fmla="*/ 92228 w 184456"/>
                <a:gd name="connsiteY1" fmla="*/ 0 h 318568"/>
                <a:gd name="connsiteX2" fmla="*/ 184456 w 184456"/>
                <a:gd name="connsiteY2" fmla="*/ 226340 h 318568"/>
                <a:gd name="connsiteX3" fmla="*/ 92228 w 184456"/>
                <a:gd name="connsiteY3" fmla="*/ 318568 h 318568"/>
                <a:gd name="connsiteX4" fmla="*/ 0 w 184456"/>
                <a:gd name="connsiteY4" fmla="*/ 226340 h 318568"/>
                <a:gd name="connsiteX0" fmla="*/ 0 w 184456"/>
                <a:gd name="connsiteY0" fmla="*/ 226340 h 318568"/>
                <a:gd name="connsiteX1" fmla="*/ 92228 w 184456"/>
                <a:gd name="connsiteY1" fmla="*/ 0 h 318568"/>
                <a:gd name="connsiteX2" fmla="*/ 184456 w 184456"/>
                <a:gd name="connsiteY2" fmla="*/ 226340 h 318568"/>
                <a:gd name="connsiteX3" fmla="*/ 92228 w 184456"/>
                <a:gd name="connsiteY3" fmla="*/ 318568 h 318568"/>
                <a:gd name="connsiteX4" fmla="*/ 0 w 184456"/>
                <a:gd name="connsiteY4" fmla="*/ 226340 h 318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456" h="318568">
                  <a:moveTo>
                    <a:pt x="0" y="226340"/>
                  </a:moveTo>
                  <a:cubicBezTo>
                    <a:pt x="0" y="173245"/>
                    <a:pt x="69105" y="0"/>
                    <a:pt x="92228" y="0"/>
                  </a:cubicBezTo>
                  <a:cubicBezTo>
                    <a:pt x="115351" y="0"/>
                    <a:pt x="184456" y="175404"/>
                    <a:pt x="184456" y="226340"/>
                  </a:cubicBezTo>
                  <a:cubicBezTo>
                    <a:pt x="184456" y="277276"/>
                    <a:pt x="143164" y="318568"/>
                    <a:pt x="92228" y="318568"/>
                  </a:cubicBezTo>
                  <a:cubicBezTo>
                    <a:pt x="41292" y="318568"/>
                    <a:pt x="0" y="279435"/>
                    <a:pt x="0" y="22634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7710061" y="2774885"/>
            <a:ext cx="1945492" cy="1730105"/>
            <a:chOff x="7710061" y="2774885"/>
            <a:chExt cx="1945492" cy="1730105"/>
          </a:xfrm>
        </p:grpSpPr>
        <p:sp>
          <p:nvSpPr>
            <p:cNvPr id="431" name="円/楕円 430"/>
            <p:cNvSpPr/>
            <p:nvPr/>
          </p:nvSpPr>
          <p:spPr bwMode="auto">
            <a:xfrm>
              <a:off x="7939351" y="2798930"/>
              <a:ext cx="1530169" cy="1575175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円/楕円 431"/>
            <p:cNvSpPr/>
            <p:nvPr/>
          </p:nvSpPr>
          <p:spPr bwMode="auto">
            <a:xfrm>
              <a:off x="8080927" y="2843935"/>
              <a:ext cx="1236048" cy="1152745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円/楕円 432"/>
            <p:cNvSpPr/>
            <p:nvPr/>
          </p:nvSpPr>
          <p:spPr bwMode="auto">
            <a:xfrm>
              <a:off x="8108612" y="2933945"/>
              <a:ext cx="528803" cy="1800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円/楕円 433"/>
            <p:cNvSpPr/>
            <p:nvPr/>
          </p:nvSpPr>
          <p:spPr bwMode="auto">
            <a:xfrm>
              <a:off x="8769012" y="2933945"/>
              <a:ext cx="528803" cy="1800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7" name="グループ化 436"/>
            <p:cNvGrpSpPr/>
            <p:nvPr/>
          </p:nvGrpSpPr>
          <p:grpSpPr>
            <a:xfrm>
              <a:off x="7710061" y="2774885"/>
              <a:ext cx="1008491" cy="1008491"/>
              <a:chOff x="223211" y="2774885"/>
              <a:chExt cx="1008491" cy="1008491"/>
            </a:xfrm>
          </p:grpSpPr>
          <p:sp>
            <p:nvSpPr>
              <p:cNvPr id="438" name="アーチ 437"/>
              <p:cNvSpPr/>
              <p:nvPr/>
            </p:nvSpPr>
            <p:spPr bwMode="auto">
              <a:xfrm>
                <a:off x="223211" y="2774885"/>
                <a:ext cx="1008491" cy="1008491"/>
              </a:xfrm>
              <a:prstGeom prst="blockArc">
                <a:avLst>
                  <a:gd name="adj1" fmla="val 10800000"/>
                  <a:gd name="adj2" fmla="val 14942761"/>
                  <a:gd name="adj3" fmla="val 792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アーチ 438"/>
              <p:cNvSpPr/>
              <p:nvPr/>
            </p:nvSpPr>
            <p:spPr bwMode="auto">
              <a:xfrm>
                <a:off x="373718" y="2954905"/>
                <a:ext cx="588208" cy="588206"/>
              </a:xfrm>
              <a:prstGeom prst="blockArc">
                <a:avLst>
                  <a:gd name="adj1" fmla="val 10800000"/>
                  <a:gd name="adj2" fmla="val 14996390"/>
                  <a:gd name="adj3" fmla="val 1368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0" name="グループ化 439"/>
            <p:cNvGrpSpPr/>
            <p:nvPr/>
          </p:nvGrpSpPr>
          <p:grpSpPr>
            <a:xfrm rot="9736222">
              <a:off x="8647062" y="3496499"/>
              <a:ext cx="1008491" cy="1008491"/>
              <a:chOff x="223211" y="2774885"/>
              <a:chExt cx="1008491" cy="1008491"/>
            </a:xfrm>
          </p:grpSpPr>
          <p:sp>
            <p:nvSpPr>
              <p:cNvPr id="441" name="アーチ 440"/>
              <p:cNvSpPr/>
              <p:nvPr/>
            </p:nvSpPr>
            <p:spPr bwMode="auto">
              <a:xfrm>
                <a:off x="223211" y="2774885"/>
                <a:ext cx="1008491" cy="1008491"/>
              </a:xfrm>
              <a:prstGeom prst="blockArc">
                <a:avLst>
                  <a:gd name="adj1" fmla="val 10800000"/>
                  <a:gd name="adj2" fmla="val 14942761"/>
                  <a:gd name="adj3" fmla="val 792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アーチ 441"/>
              <p:cNvSpPr/>
              <p:nvPr/>
            </p:nvSpPr>
            <p:spPr bwMode="auto">
              <a:xfrm>
                <a:off x="373718" y="2954905"/>
                <a:ext cx="588208" cy="588206"/>
              </a:xfrm>
              <a:prstGeom prst="blockArc">
                <a:avLst>
                  <a:gd name="adj1" fmla="val 10800000"/>
                  <a:gd name="adj2" fmla="val 14996390"/>
                  <a:gd name="adj3" fmla="val 1368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3" name="円/楕円 442"/>
            <p:cNvSpPr/>
            <p:nvPr/>
          </p:nvSpPr>
          <p:spPr bwMode="auto">
            <a:xfrm rot="19800000">
              <a:off x="8180969" y="3420307"/>
              <a:ext cx="423937" cy="12280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円/楕円 443"/>
            <p:cNvSpPr/>
            <p:nvPr/>
          </p:nvSpPr>
          <p:spPr bwMode="auto">
            <a:xfrm rot="1800000" flipH="1">
              <a:off x="8805809" y="3420307"/>
              <a:ext cx="423937" cy="12280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5" name="グループ化 444"/>
            <p:cNvGrpSpPr/>
            <p:nvPr/>
          </p:nvGrpSpPr>
          <p:grpSpPr>
            <a:xfrm rot="1801663">
              <a:off x="8057388" y="3892931"/>
              <a:ext cx="402966" cy="236692"/>
              <a:chOff x="588036" y="1988841"/>
              <a:chExt cx="482086" cy="360040"/>
            </a:xfrm>
          </p:grpSpPr>
          <p:sp>
            <p:nvSpPr>
              <p:cNvPr id="446" name="月 445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月 446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月 447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9" name="グループ化 448"/>
            <p:cNvGrpSpPr/>
            <p:nvPr/>
          </p:nvGrpSpPr>
          <p:grpSpPr>
            <a:xfrm rot="19798337" flipH="1">
              <a:off x="8948929" y="3892931"/>
              <a:ext cx="402966" cy="236692"/>
              <a:chOff x="588036" y="1988841"/>
              <a:chExt cx="482086" cy="360040"/>
            </a:xfrm>
          </p:grpSpPr>
          <p:sp>
            <p:nvSpPr>
              <p:cNvPr id="450" name="月 449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月 450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月 451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3" name="テキスト ボックス 452"/>
            <p:cNvSpPr txBox="1"/>
            <p:nvPr/>
          </p:nvSpPr>
          <p:spPr>
            <a:xfrm>
              <a:off x="8506416" y="4051722"/>
              <a:ext cx="374801" cy="2669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Down">
                <a:avLst>
                  <a:gd name="adj" fmla="val 17234"/>
                </a:avLst>
              </a:prstTxWarp>
              <a:spAutoFit/>
            </a:bodyPr>
            <a:lstStyle/>
            <a:p>
              <a:r>
                <a:rPr kumimoji="1" lang="ja-JP" altLang="en-US" sz="1200" b="1" dirty="0" smtClean="0">
                  <a:ln w="12700">
                    <a:solidFill>
                      <a:schemeClr val="bg1"/>
                    </a:solidFill>
                  </a:ln>
                  <a:latin typeface="+mj-ea"/>
                  <a:ea typeface="+mj-ea"/>
                </a:rPr>
                <a:t>楽</a:t>
              </a:r>
              <a:endParaRPr kumimoji="1" lang="ja-JP" altLang="en-US" sz="1200" b="1" dirty="0">
                <a:ln w="12700">
                  <a:solidFill>
                    <a:schemeClr val="bg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54" name="月 453"/>
            <p:cNvSpPr/>
            <p:nvPr/>
          </p:nvSpPr>
          <p:spPr bwMode="auto">
            <a:xfrm rot="16200000">
              <a:off x="8581261" y="3409688"/>
              <a:ext cx="225111" cy="595572"/>
            </a:xfrm>
            <a:prstGeom prst="moon">
              <a:avLst>
                <a:gd name="adj" fmla="val 7708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アーチ 546"/>
            <p:cNvSpPr/>
            <p:nvPr/>
          </p:nvSpPr>
          <p:spPr bwMode="auto">
            <a:xfrm>
              <a:off x="8245411" y="3169416"/>
              <a:ext cx="310500" cy="214365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アーチ 547"/>
            <p:cNvSpPr/>
            <p:nvPr/>
          </p:nvSpPr>
          <p:spPr bwMode="auto">
            <a:xfrm>
              <a:off x="8855011" y="3169416"/>
              <a:ext cx="310500" cy="214365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436345" y="2798930"/>
            <a:ext cx="1530169" cy="1575175"/>
            <a:chOff x="436345" y="2798930"/>
            <a:chExt cx="1530169" cy="1575175"/>
          </a:xfrm>
        </p:grpSpPr>
        <p:sp>
          <p:nvSpPr>
            <p:cNvPr id="549" name="円/楕円 548"/>
            <p:cNvSpPr/>
            <p:nvPr/>
          </p:nvSpPr>
          <p:spPr bwMode="auto">
            <a:xfrm>
              <a:off x="436345" y="2798930"/>
              <a:ext cx="1530169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0" name="円/楕円 549"/>
            <p:cNvSpPr/>
            <p:nvPr/>
          </p:nvSpPr>
          <p:spPr bwMode="auto">
            <a:xfrm>
              <a:off x="577921" y="2843935"/>
              <a:ext cx="1236048" cy="1152745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1" name="円/楕円 550"/>
            <p:cNvSpPr/>
            <p:nvPr/>
          </p:nvSpPr>
          <p:spPr bwMode="auto">
            <a:xfrm>
              <a:off x="605606" y="2933945"/>
              <a:ext cx="528803" cy="1800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円/楕円 551"/>
            <p:cNvSpPr/>
            <p:nvPr/>
          </p:nvSpPr>
          <p:spPr bwMode="auto">
            <a:xfrm>
              <a:off x="1266006" y="2933945"/>
              <a:ext cx="528803" cy="1800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円/楕円 552"/>
            <p:cNvSpPr/>
            <p:nvPr/>
          </p:nvSpPr>
          <p:spPr bwMode="auto">
            <a:xfrm>
              <a:off x="904626" y="3158970"/>
              <a:ext cx="150254" cy="13501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円/楕円 553"/>
            <p:cNvSpPr/>
            <p:nvPr/>
          </p:nvSpPr>
          <p:spPr bwMode="auto">
            <a:xfrm>
              <a:off x="1293246" y="3158970"/>
              <a:ext cx="150254" cy="13501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円/楕円 554"/>
            <p:cNvSpPr/>
            <p:nvPr/>
          </p:nvSpPr>
          <p:spPr bwMode="auto">
            <a:xfrm rot="19800000">
              <a:off x="677963" y="3420307"/>
              <a:ext cx="423937" cy="12280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円/楕円 555"/>
            <p:cNvSpPr/>
            <p:nvPr/>
          </p:nvSpPr>
          <p:spPr bwMode="auto">
            <a:xfrm rot="1800000" flipH="1">
              <a:off x="1302803" y="3420307"/>
              <a:ext cx="423937" cy="12280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7" name="グループ化 556"/>
            <p:cNvGrpSpPr/>
            <p:nvPr/>
          </p:nvGrpSpPr>
          <p:grpSpPr>
            <a:xfrm rot="1801663">
              <a:off x="554382" y="3892931"/>
              <a:ext cx="402966" cy="236692"/>
              <a:chOff x="588036" y="1988841"/>
              <a:chExt cx="482086" cy="360040"/>
            </a:xfrm>
          </p:grpSpPr>
          <p:sp>
            <p:nvSpPr>
              <p:cNvPr id="558" name="月 557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月 558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月 559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1" name="グループ化 560"/>
            <p:cNvGrpSpPr/>
            <p:nvPr/>
          </p:nvGrpSpPr>
          <p:grpSpPr>
            <a:xfrm rot="19798337" flipH="1">
              <a:off x="1445923" y="3892931"/>
              <a:ext cx="402966" cy="236692"/>
              <a:chOff x="588036" y="1988841"/>
              <a:chExt cx="482086" cy="360040"/>
            </a:xfrm>
          </p:grpSpPr>
          <p:sp>
            <p:nvSpPr>
              <p:cNvPr id="562" name="月 561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月 562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月 563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7473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791619" y="4738611"/>
            <a:ext cx="758705" cy="1567063"/>
            <a:chOff x="791619" y="4738611"/>
            <a:chExt cx="758705" cy="1567063"/>
          </a:xfrm>
        </p:grpSpPr>
        <p:sp>
          <p:nvSpPr>
            <p:cNvPr id="81" name="角丸四角形 80"/>
            <p:cNvSpPr/>
            <p:nvPr/>
          </p:nvSpPr>
          <p:spPr bwMode="auto">
            <a:xfrm>
              <a:off x="791619" y="5162693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92D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角丸四角形 81"/>
            <p:cNvSpPr/>
            <p:nvPr/>
          </p:nvSpPr>
          <p:spPr bwMode="auto">
            <a:xfrm>
              <a:off x="791619" y="5395563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角丸四角形 82"/>
            <p:cNvSpPr/>
            <p:nvPr/>
          </p:nvSpPr>
          <p:spPr bwMode="auto">
            <a:xfrm>
              <a:off x="791619" y="5623867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角丸四角形 83"/>
            <p:cNvSpPr/>
            <p:nvPr/>
          </p:nvSpPr>
          <p:spPr bwMode="auto">
            <a:xfrm>
              <a:off x="791619" y="5856738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角丸四角形 84"/>
            <p:cNvSpPr/>
            <p:nvPr/>
          </p:nvSpPr>
          <p:spPr bwMode="auto">
            <a:xfrm>
              <a:off x="791619" y="6080476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6" name="グループ化 365"/>
            <p:cNvGrpSpPr/>
            <p:nvPr/>
          </p:nvGrpSpPr>
          <p:grpSpPr>
            <a:xfrm>
              <a:off x="791619" y="4738611"/>
              <a:ext cx="758705" cy="423783"/>
              <a:chOff x="791619" y="4738611"/>
              <a:chExt cx="758705" cy="423783"/>
            </a:xfrm>
          </p:grpSpPr>
          <p:sp>
            <p:nvSpPr>
              <p:cNvPr id="79" name="角丸四角形 78"/>
              <p:cNvSpPr/>
              <p:nvPr/>
            </p:nvSpPr>
            <p:spPr bwMode="auto">
              <a:xfrm>
                <a:off x="791619" y="4738611"/>
                <a:ext cx="758705" cy="423783"/>
              </a:xfrm>
              <a:prstGeom prst="roundRect">
                <a:avLst>
                  <a:gd name="adj" fmla="val 20619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角丸四角形 79"/>
              <p:cNvSpPr/>
              <p:nvPr/>
            </p:nvSpPr>
            <p:spPr bwMode="auto">
              <a:xfrm>
                <a:off x="905424" y="4780034"/>
                <a:ext cx="531094" cy="350811"/>
              </a:xfrm>
              <a:prstGeom prst="roundRect">
                <a:avLst>
                  <a:gd name="adj" fmla="val 11182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円/楕円 85"/>
              <p:cNvSpPr/>
              <p:nvPr/>
            </p:nvSpPr>
            <p:spPr bwMode="auto">
              <a:xfrm>
                <a:off x="956006" y="4845465"/>
                <a:ext cx="177031" cy="12374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二等辺三角形 86"/>
              <p:cNvSpPr/>
              <p:nvPr/>
            </p:nvSpPr>
            <p:spPr bwMode="auto">
              <a:xfrm rot="6462495">
                <a:off x="1013534" y="4719012"/>
                <a:ext cx="87265" cy="239350"/>
              </a:xfrm>
              <a:prstGeom prst="triangl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円/楕円 87"/>
              <p:cNvSpPr/>
              <p:nvPr/>
            </p:nvSpPr>
            <p:spPr bwMode="auto">
              <a:xfrm flipH="1">
                <a:off x="1217336" y="4845465"/>
                <a:ext cx="177031" cy="12374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二等辺三角形 88"/>
              <p:cNvSpPr/>
              <p:nvPr/>
            </p:nvSpPr>
            <p:spPr bwMode="auto">
              <a:xfrm rot="15137505" flipH="1">
                <a:off x="1274864" y="4719012"/>
                <a:ext cx="87265" cy="239350"/>
              </a:xfrm>
              <a:prstGeom prst="triangl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二等辺三角形 89"/>
              <p:cNvSpPr/>
              <p:nvPr/>
            </p:nvSpPr>
            <p:spPr bwMode="auto">
              <a:xfrm rot="16600006" flipH="1">
                <a:off x="1307079" y="4910023"/>
                <a:ext cx="45796" cy="187415"/>
              </a:xfrm>
              <a:prstGeom prst="triangl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二等辺三角形 90"/>
              <p:cNvSpPr/>
              <p:nvPr/>
            </p:nvSpPr>
            <p:spPr bwMode="auto">
              <a:xfrm rot="4999994">
                <a:off x="993617" y="4910024"/>
                <a:ext cx="45796" cy="187415"/>
              </a:xfrm>
              <a:prstGeom prst="triangl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円/楕円 91"/>
              <p:cNvSpPr/>
              <p:nvPr/>
            </p:nvSpPr>
            <p:spPr bwMode="auto">
              <a:xfrm>
                <a:off x="1016515" y="4870918"/>
                <a:ext cx="67487" cy="7196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円/楕円 92"/>
              <p:cNvSpPr/>
              <p:nvPr/>
            </p:nvSpPr>
            <p:spPr bwMode="auto">
              <a:xfrm>
                <a:off x="1265941" y="4870918"/>
                <a:ext cx="67487" cy="7196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円/楕円 93"/>
              <p:cNvSpPr/>
              <p:nvPr/>
            </p:nvSpPr>
            <p:spPr bwMode="auto">
              <a:xfrm>
                <a:off x="1102727" y="4941623"/>
                <a:ext cx="137426" cy="105437"/>
              </a:xfrm>
              <a:prstGeom prst="ellipse">
                <a:avLst/>
              </a:prstGeom>
              <a:solidFill>
                <a:srgbClr val="FF7C8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二等辺三角形 94"/>
              <p:cNvSpPr/>
              <p:nvPr/>
            </p:nvSpPr>
            <p:spPr bwMode="auto">
              <a:xfrm rot="4999994">
                <a:off x="1067532" y="5011584"/>
                <a:ext cx="27396" cy="70951"/>
              </a:xfrm>
              <a:prstGeom prst="triangl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二等辺三角形 95"/>
              <p:cNvSpPr/>
              <p:nvPr/>
            </p:nvSpPr>
            <p:spPr bwMode="auto">
              <a:xfrm rot="16600006" flipH="1">
                <a:off x="1249517" y="5011584"/>
                <a:ext cx="27396" cy="70951"/>
              </a:xfrm>
              <a:prstGeom prst="triangl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8" name="グループ化 117"/>
          <p:cNvGrpSpPr/>
          <p:nvPr/>
        </p:nvGrpSpPr>
        <p:grpSpPr>
          <a:xfrm>
            <a:off x="2487387" y="4691154"/>
            <a:ext cx="1202426" cy="1614520"/>
            <a:chOff x="2383293" y="4691154"/>
            <a:chExt cx="1202426" cy="1614520"/>
          </a:xfrm>
        </p:grpSpPr>
        <p:sp>
          <p:nvSpPr>
            <p:cNvPr id="102" name="角丸四角形 101"/>
            <p:cNvSpPr/>
            <p:nvPr/>
          </p:nvSpPr>
          <p:spPr bwMode="auto">
            <a:xfrm>
              <a:off x="2490925" y="5623867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角丸四角形 102"/>
            <p:cNvSpPr/>
            <p:nvPr/>
          </p:nvSpPr>
          <p:spPr bwMode="auto">
            <a:xfrm>
              <a:off x="2807130" y="5856738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角丸四角形 103"/>
            <p:cNvSpPr/>
            <p:nvPr/>
          </p:nvSpPr>
          <p:spPr bwMode="auto">
            <a:xfrm>
              <a:off x="2383293" y="6080476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/>
            <p:cNvGrpSpPr/>
            <p:nvPr/>
          </p:nvGrpSpPr>
          <p:grpSpPr>
            <a:xfrm rot="327596">
              <a:off x="2417453" y="4691154"/>
              <a:ext cx="1168266" cy="905618"/>
              <a:chOff x="2212674" y="4715143"/>
              <a:chExt cx="1168266" cy="905618"/>
            </a:xfrm>
          </p:grpSpPr>
          <p:sp>
            <p:nvSpPr>
              <p:cNvPr id="100" name="角丸四角形 99"/>
              <p:cNvSpPr/>
              <p:nvPr/>
            </p:nvSpPr>
            <p:spPr bwMode="auto">
              <a:xfrm>
                <a:off x="2383293" y="5162693"/>
                <a:ext cx="758705" cy="225198"/>
              </a:xfrm>
              <a:prstGeom prst="roundRect">
                <a:avLst>
                  <a:gd name="adj" fmla="val 30757"/>
                </a:avLst>
              </a:pr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角丸四角形 100"/>
              <p:cNvSpPr/>
              <p:nvPr/>
            </p:nvSpPr>
            <p:spPr bwMode="auto">
              <a:xfrm>
                <a:off x="2622235" y="5395563"/>
                <a:ext cx="758705" cy="225198"/>
              </a:xfrm>
              <a:prstGeom prst="roundRect">
                <a:avLst>
                  <a:gd name="adj" fmla="val 30757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" name="グループ化 115"/>
              <p:cNvGrpSpPr/>
              <p:nvPr/>
            </p:nvGrpSpPr>
            <p:grpSpPr>
              <a:xfrm rot="21019668">
                <a:off x="2212674" y="4715143"/>
                <a:ext cx="758705" cy="423783"/>
                <a:chOff x="2383293" y="4738611"/>
                <a:chExt cx="758705" cy="423783"/>
              </a:xfrm>
            </p:grpSpPr>
            <p:sp>
              <p:nvSpPr>
                <p:cNvPr id="98" name="角丸四角形 97"/>
                <p:cNvSpPr/>
                <p:nvPr/>
              </p:nvSpPr>
              <p:spPr bwMode="auto">
                <a:xfrm>
                  <a:off x="2383293" y="4738611"/>
                  <a:ext cx="758705" cy="423783"/>
                </a:xfrm>
                <a:prstGeom prst="roundRect">
                  <a:avLst>
                    <a:gd name="adj" fmla="val 20619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角丸四角形 98"/>
                <p:cNvSpPr/>
                <p:nvPr/>
              </p:nvSpPr>
              <p:spPr bwMode="auto">
                <a:xfrm>
                  <a:off x="2497098" y="4780034"/>
                  <a:ext cx="531094" cy="350811"/>
                </a:xfrm>
                <a:prstGeom prst="roundRect">
                  <a:avLst>
                    <a:gd name="adj" fmla="val 11182"/>
                  </a:avLst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円/楕円 104"/>
                <p:cNvSpPr/>
                <p:nvPr/>
              </p:nvSpPr>
              <p:spPr bwMode="auto">
                <a:xfrm>
                  <a:off x="2547680" y="4845465"/>
                  <a:ext cx="177031" cy="123746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二等辺三角形 105"/>
                <p:cNvSpPr/>
                <p:nvPr/>
              </p:nvSpPr>
              <p:spPr bwMode="auto">
                <a:xfrm rot="6462495">
                  <a:off x="2605208" y="4719012"/>
                  <a:ext cx="87265" cy="239350"/>
                </a:xfrm>
                <a:prstGeom prst="triangl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円/楕円 106"/>
                <p:cNvSpPr/>
                <p:nvPr/>
              </p:nvSpPr>
              <p:spPr bwMode="auto">
                <a:xfrm flipH="1">
                  <a:off x="2809010" y="4845465"/>
                  <a:ext cx="177031" cy="123746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二等辺三角形 107"/>
                <p:cNvSpPr/>
                <p:nvPr/>
              </p:nvSpPr>
              <p:spPr bwMode="auto">
                <a:xfrm rot="15137505" flipH="1">
                  <a:off x="2866538" y="4719012"/>
                  <a:ext cx="87265" cy="239350"/>
                </a:xfrm>
                <a:prstGeom prst="triangl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二等辺三角形 108"/>
                <p:cNvSpPr/>
                <p:nvPr/>
              </p:nvSpPr>
              <p:spPr bwMode="auto">
                <a:xfrm rot="16600006" flipH="1">
                  <a:off x="2898753" y="4910023"/>
                  <a:ext cx="45796" cy="187415"/>
                </a:xfrm>
                <a:prstGeom prst="triangl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二等辺三角形 109"/>
                <p:cNvSpPr/>
                <p:nvPr/>
              </p:nvSpPr>
              <p:spPr bwMode="auto">
                <a:xfrm rot="4999994">
                  <a:off x="2585291" y="4910024"/>
                  <a:ext cx="45796" cy="187415"/>
                </a:xfrm>
                <a:prstGeom prst="triangl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円/楕円 110"/>
                <p:cNvSpPr/>
                <p:nvPr/>
              </p:nvSpPr>
              <p:spPr bwMode="auto">
                <a:xfrm>
                  <a:off x="2608189" y="4870918"/>
                  <a:ext cx="67487" cy="7196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円/楕円 111"/>
                <p:cNvSpPr/>
                <p:nvPr/>
              </p:nvSpPr>
              <p:spPr bwMode="auto">
                <a:xfrm>
                  <a:off x="2857615" y="4870918"/>
                  <a:ext cx="67487" cy="7196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円/楕円 112"/>
                <p:cNvSpPr/>
                <p:nvPr/>
              </p:nvSpPr>
              <p:spPr bwMode="auto">
                <a:xfrm>
                  <a:off x="2694401" y="4941623"/>
                  <a:ext cx="137426" cy="105437"/>
                </a:xfrm>
                <a:prstGeom prst="ellipse">
                  <a:avLst/>
                </a:prstGeom>
                <a:solidFill>
                  <a:srgbClr val="FF7C8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二等辺三角形 113"/>
                <p:cNvSpPr/>
                <p:nvPr/>
              </p:nvSpPr>
              <p:spPr bwMode="auto">
                <a:xfrm rot="4999994">
                  <a:off x="2659206" y="5011584"/>
                  <a:ext cx="27396" cy="70951"/>
                </a:xfrm>
                <a:prstGeom prst="triangl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二等辺三角形 114"/>
                <p:cNvSpPr/>
                <p:nvPr/>
              </p:nvSpPr>
              <p:spPr bwMode="auto">
                <a:xfrm rot="16600006" flipH="1">
                  <a:off x="2841191" y="5011584"/>
                  <a:ext cx="27396" cy="70951"/>
                </a:xfrm>
                <a:prstGeom prst="triangl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" name="グループ化 5"/>
          <p:cNvGrpSpPr/>
          <p:nvPr/>
        </p:nvGrpSpPr>
        <p:grpSpPr>
          <a:xfrm>
            <a:off x="452501" y="863715"/>
            <a:ext cx="1485164" cy="1530170"/>
            <a:chOff x="452501" y="863715"/>
            <a:chExt cx="1485164" cy="1530170"/>
          </a:xfrm>
        </p:grpSpPr>
        <p:sp>
          <p:nvSpPr>
            <p:cNvPr id="77" name="角丸四角形 76"/>
            <p:cNvSpPr/>
            <p:nvPr/>
          </p:nvSpPr>
          <p:spPr bwMode="auto">
            <a:xfrm>
              <a:off x="452501" y="863715"/>
              <a:ext cx="1485164" cy="1530170"/>
            </a:xfrm>
            <a:prstGeom prst="roundRect">
              <a:avLst>
                <a:gd name="adj" fmla="val 27425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角丸四角形 118"/>
            <p:cNvSpPr/>
            <p:nvPr/>
          </p:nvSpPr>
          <p:spPr bwMode="auto">
            <a:xfrm>
              <a:off x="510433" y="1016559"/>
              <a:ext cx="1369301" cy="927276"/>
            </a:xfrm>
            <a:prstGeom prst="roundRect">
              <a:avLst>
                <a:gd name="adj" fmla="val 32812"/>
              </a:avLst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119"/>
            <p:cNvSpPr/>
            <p:nvPr/>
          </p:nvSpPr>
          <p:spPr bwMode="auto">
            <a:xfrm>
              <a:off x="621762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円/楕円 120"/>
            <p:cNvSpPr/>
            <p:nvPr/>
          </p:nvSpPr>
          <p:spPr bwMode="auto">
            <a:xfrm>
              <a:off x="1292322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月 121"/>
            <p:cNvSpPr/>
            <p:nvPr/>
          </p:nvSpPr>
          <p:spPr bwMode="auto">
            <a:xfrm rot="6300000">
              <a:off x="747432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月 122"/>
            <p:cNvSpPr/>
            <p:nvPr/>
          </p:nvSpPr>
          <p:spPr bwMode="auto">
            <a:xfrm rot="15300000" flipH="1">
              <a:off x="1337766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月 123"/>
            <p:cNvSpPr/>
            <p:nvPr/>
          </p:nvSpPr>
          <p:spPr bwMode="auto">
            <a:xfrm rot="17100000">
              <a:off x="1447213" y="1661544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月 124"/>
            <p:cNvSpPr/>
            <p:nvPr/>
          </p:nvSpPr>
          <p:spPr bwMode="auto">
            <a:xfrm rot="4500000" flipH="1">
              <a:off x="813773" y="1661545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4" name="グループ化 133"/>
            <p:cNvGrpSpPr/>
            <p:nvPr/>
          </p:nvGrpSpPr>
          <p:grpSpPr>
            <a:xfrm>
              <a:off x="588036" y="1988841"/>
              <a:ext cx="367970" cy="360040"/>
              <a:chOff x="588036" y="1988841"/>
              <a:chExt cx="482086" cy="360040"/>
            </a:xfrm>
          </p:grpSpPr>
          <p:sp>
            <p:nvSpPr>
              <p:cNvPr id="127" name="月 126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月 127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月 128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/>
            <p:cNvGrpSpPr/>
            <p:nvPr/>
          </p:nvGrpSpPr>
          <p:grpSpPr>
            <a:xfrm flipH="1">
              <a:off x="1433027" y="1988841"/>
              <a:ext cx="367970" cy="360040"/>
              <a:chOff x="588036" y="1988841"/>
              <a:chExt cx="482086" cy="360040"/>
            </a:xfrm>
          </p:grpSpPr>
          <p:sp>
            <p:nvSpPr>
              <p:cNvPr id="136" name="月 135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月 136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月 137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9" name="テキスト ボックス 138"/>
            <p:cNvSpPr txBox="1"/>
            <p:nvPr/>
          </p:nvSpPr>
          <p:spPr>
            <a:xfrm>
              <a:off x="988915" y="2003068"/>
              <a:ext cx="412336" cy="345813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福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  <p:sp>
          <p:nvSpPr>
            <p:cNvPr id="140" name="円/楕円 139"/>
            <p:cNvSpPr/>
            <p:nvPr/>
          </p:nvSpPr>
          <p:spPr bwMode="auto">
            <a:xfrm>
              <a:off x="724193" y="1236176"/>
              <a:ext cx="306412" cy="30641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 bwMode="auto">
            <a:xfrm>
              <a:off x="1394753" y="1236176"/>
              <a:ext cx="306412" cy="30641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7" name="グループ化 166"/>
            <p:cNvGrpSpPr/>
            <p:nvPr/>
          </p:nvGrpSpPr>
          <p:grpSpPr>
            <a:xfrm>
              <a:off x="508730" y="1583232"/>
              <a:ext cx="326151" cy="166274"/>
              <a:chOff x="508730" y="1583232"/>
              <a:chExt cx="326151" cy="166274"/>
            </a:xfrm>
          </p:grpSpPr>
          <p:sp>
            <p:nvSpPr>
              <p:cNvPr id="165" name="月 164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月 165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" name="グループ化 167"/>
            <p:cNvGrpSpPr/>
            <p:nvPr/>
          </p:nvGrpSpPr>
          <p:grpSpPr>
            <a:xfrm flipH="1">
              <a:off x="1576465" y="1583232"/>
              <a:ext cx="326151" cy="166274"/>
              <a:chOff x="508730" y="1583232"/>
              <a:chExt cx="326151" cy="166274"/>
            </a:xfrm>
          </p:grpSpPr>
          <p:sp>
            <p:nvSpPr>
              <p:cNvPr id="169" name="月 168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月 169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1" name="アーチ 170"/>
            <p:cNvSpPr/>
            <p:nvPr/>
          </p:nvSpPr>
          <p:spPr bwMode="auto">
            <a:xfrm rot="10800000">
              <a:off x="1052014" y="1502436"/>
              <a:ext cx="320176" cy="320176"/>
            </a:xfrm>
            <a:prstGeom prst="blockArc">
              <a:avLst>
                <a:gd name="adj1" fmla="val 8744068"/>
                <a:gd name="adj2" fmla="val 2190574"/>
                <a:gd name="adj3" fmla="val 7344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336165" y="863715"/>
            <a:ext cx="1485164" cy="1530170"/>
            <a:chOff x="2336165" y="863715"/>
            <a:chExt cx="1485164" cy="1530170"/>
          </a:xfrm>
        </p:grpSpPr>
        <p:sp>
          <p:nvSpPr>
            <p:cNvPr id="198" name="角丸四角形 197"/>
            <p:cNvSpPr/>
            <p:nvPr/>
          </p:nvSpPr>
          <p:spPr bwMode="auto">
            <a:xfrm>
              <a:off x="2336165" y="863715"/>
              <a:ext cx="1485164" cy="1530170"/>
            </a:xfrm>
            <a:prstGeom prst="roundRect">
              <a:avLst>
                <a:gd name="adj" fmla="val 27425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角丸四角形 198"/>
            <p:cNvSpPr/>
            <p:nvPr/>
          </p:nvSpPr>
          <p:spPr bwMode="auto">
            <a:xfrm>
              <a:off x="2394097" y="1016559"/>
              <a:ext cx="1369301" cy="927276"/>
            </a:xfrm>
            <a:prstGeom prst="roundRect">
              <a:avLst>
                <a:gd name="adj" fmla="val 32812"/>
              </a:avLst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/楕円 199"/>
            <p:cNvSpPr/>
            <p:nvPr/>
          </p:nvSpPr>
          <p:spPr bwMode="auto">
            <a:xfrm>
              <a:off x="2505426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円/楕円 200"/>
            <p:cNvSpPr/>
            <p:nvPr/>
          </p:nvSpPr>
          <p:spPr bwMode="auto">
            <a:xfrm>
              <a:off x="3175986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月 201"/>
            <p:cNvSpPr/>
            <p:nvPr/>
          </p:nvSpPr>
          <p:spPr bwMode="auto">
            <a:xfrm rot="6300000">
              <a:off x="2631096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月 202"/>
            <p:cNvSpPr/>
            <p:nvPr/>
          </p:nvSpPr>
          <p:spPr bwMode="auto">
            <a:xfrm rot="15300000" flipH="1">
              <a:off x="3221430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月 203"/>
            <p:cNvSpPr/>
            <p:nvPr/>
          </p:nvSpPr>
          <p:spPr bwMode="auto">
            <a:xfrm rot="17100000">
              <a:off x="3330877" y="1661544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月 204"/>
            <p:cNvSpPr/>
            <p:nvPr/>
          </p:nvSpPr>
          <p:spPr bwMode="auto">
            <a:xfrm rot="4500000" flipH="1">
              <a:off x="2697437" y="1661545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6" name="グループ化 205"/>
            <p:cNvGrpSpPr/>
            <p:nvPr/>
          </p:nvGrpSpPr>
          <p:grpSpPr>
            <a:xfrm>
              <a:off x="2471700" y="1988841"/>
              <a:ext cx="367970" cy="360040"/>
              <a:chOff x="588036" y="1988841"/>
              <a:chExt cx="482086" cy="360040"/>
            </a:xfrm>
          </p:grpSpPr>
          <p:sp>
            <p:nvSpPr>
              <p:cNvPr id="207" name="月 206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月 207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月 208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0" name="グループ化 209"/>
            <p:cNvGrpSpPr/>
            <p:nvPr/>
          </p:nvGrpSpPr>
          <p:grpSpPr>
            <a:xfrm flipH="1">
              <a:off x="3316691" y="1988841"/>
              <a:ext cx="367970" cy="360040"/>
              <a:chOff x="588036" y="1988841"/>
              <a:chExt cx="482086" cy="360040"/>
            </a:xfrm>
          </p:grpSpPr>
          <p:sp>
            <p:nvSpPr>
              <p:cNvPr id="211" name="月 210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月 211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月 212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4" name="テキスト ボックス 213"/>
            <p:cNvSpPr txBox="1"/>
            <p:nvPr/>
          </p:nvSpPr>
          <p:spPr>
            <a:xfrm>
              <a:off x="2872579" y="2003068"/>
              <a:ext cx="412336" cy="345813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福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  <p:grpSp>
          <p:nvGrpSpPr>
            <p:cNvPr id="217" name="グループ化 216"/>
            <p:cNvGrpSpPr/>
            <p:nvPr/>
          </p:nvGrpSpPr>
          <p:grpSpPr>
            <a:xfrm>
              <a:off x="2392394" y="1583232"/>
              <a:ext cx="326151" cy="166274"/>
              <a:chOff x="508730" y="1583232"/>
              <a:chExt cx="326151" cy="166274"/>
            </a:xfrm>
          </p:grpSpPr>
          <p:sp>
            <p:nvSpPr>
              <p:cNvPr id="218" name="月 217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月 218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0" name="グループ化 219"/>
            <p:cNvGrpSpPr/>
            <p:nvPr/>
          </p:nvGrpSpPr>
          <p:grpSpPr>
            <a:xfrm flipH="1">
              <a:off x="3460129" y="1583232"/>
              <a:ext cx="326151" cy="166274"/>
              <a:chOff x="508730" y="1583232"/>
              <a:chExt cx="326151" cy="166274"/>
            </a:xfrm>
          </p:grpSpPr>
          <p:sp>
            <p:nvSpPr>
              <p:cNvPr id="221" name="月 220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月 221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3" name="アーチ 222"/>
            <p:cNvSpPr/>
            <p:nvPr/>
          </p:nvSpPr>
          <p:spPr bwMode="auto">
            <a:xfrm rot="10800000">
              <a:off x="2935678" y="1502436"/>
              <a:ext cx="320176" cy="320176"/>
            </a:xfrm>
            <a:prstGeom prst="blockArc">
              <a:avLst>
                <a:gd name="adj1" fmla="val 8744068"/>
                <a:gd name="adj2" fmla="val 2190574"/>
                <a:gd name="adj3" fmla="val 7344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アーチ 223"/>
            <p:cNvSpPr/>
            <p:nvPr/>
          </p:nvSpPr>
          <p:spPr bwMode="auto">
            <a:xfrm>
              <a:off x="3225019" y="1272717"/>
              <a:ext cx="414975" cy="414975"/>
            </a:xfrm>
            <a:prstGeom prst="blockArc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アーチ 224"/>
            <p:cNvSpPr/>
            <p:nvPr/>
          </p:nvSpPr>
          <p:spPr bwMode="auto">
            <a:xfrm>
              <a:off x="2562079" y="1272717"/>
              <a:ext cx="414975" cy="414975"/>
            </a:xfrm>
            <a:prstGeom prst="blockArc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6" name="グループ化 225"/>
          <p:cNvGrpSpPr/>
          <p:nvPr/>
        </p:nvGrpSpPr>
        <p:grpSpPr>
          <a:xfrm>
            <a:off x="6460541" y="4738611"/>
            <a:ext cx="758705" cy="1567063"/>
            <a:chOff x="4187915" y="863715"/>
            <a:chExt cx="1350150" cy="2615156"/>
          </a:xfrm>
        </p:grpSpPr>
        <p:sp>
          <p:nvSpPr>
            <p:cNvPr id="227" name="角丸四角形 226"/>
            <p:cNvSpPr/>
            <p:nvPr/>
          </p:nvSpPr>
          <p:spPr bwMode="auto">
            <a:xfrm>
              <a:off x="4187915" y="863715"/>
              <a:ext cx="1350150" cy="707220"/>
            </a:xfrm>
            <a:prstGeom prst="roundRect">
              <a:avLst>
                <a:gd name="adj" fmla="val 20619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角丸四角形 227"/>
            <p:cNvSpPr/>
            <p:nvPr/>
          </p:nvSpPr>
          <p:spPr bwMode="auto">
            <a:xfrm>
              <a:off x="4390437" y="932843"/>
              <a:ext cx="945106" cy="585442"/>
            </a:xfrm>
            <a:prstGeom prst="roundRect">
              <a:avLst>
                <a:gd name="adj" fmla="val 11182"/>
              </a:avLst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角丸四角形 228"/>
            <p:cNvSpPr/>
            <p:nvPr/>
          </p:nvSpPr>
          <p:spPr bwMode="auto">
            <a:xfrm>
              <a:off x="4187915" y="1571434"/>
              <a:ext cx="1350150" cy="375817"/>
            </a:xfrm>
            <a:prstGeom prst="roundRect">
              <a:avLst>
                <a:gd name="adj" fmla="val 30757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角丸四角形 229"/>
            <p:cNvSpPr/>
            <p:nvPr/>
          </p:nvSpPr>
          <p:spPr bwMode="auto">
            <a:xfrm>
              <a:off x="4187915" y="1960054"/>
              <a:ext cx="1350150" cy="375817"/>
            </a:xfrm>
            <a:prstGeom prst="roundRect">
              <a:avLst>
                <a:gd name="adj" fmla="val 30757"/>
              </a:avLst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角丸四角形 230"/>
            <p:cNvSpPr/>
            <p:nvPr/>
          </p:nvSpPr>
          <p:spPr bwMode="auto">
            <a:xfrm>
              <a:off x="4187915" y="2341054"/>
              <a:ext cx="1350150" cy="375817"/>
            </a:xfrm>
            <a:prstGeom prst="roundRect">
              <a:avLst>
                <a:gd name="adj" fmla="val 30757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角丸四角形 231"/>
            <p:cNvSpPr/>
            <p:nvPr/>
          </p:nvSpPr>
          <p:spPr bwMode="auto">
            <a:xfrm>
              <a:off x="4187915" y="2729674"/>
              <a:ext cx="1350150" cy="375817"/>
            </a:xfrm>
            <a:prstGeom prst="roundRect">
              <a:avLst>
                <a:gd name="adj" fmla="val 30757"/>
              </a:avLst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角丸四角形 232"/>
            <p:cNvSpPr/>
            <p:nvPr/>
          </p:nvSpPr>
          <p:spPr bwMode="auto">
            <a:xfrm>
              <a:off x="4187915" y="3103054"/>
              <a:ext cx="1350150" cy="375817"/>
            </a:xfrm>
            <a:prstGeom prst="roundRect">
              <a:avLst>
                <a:gd name="adj" fmla="val 30757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/楕円 233"/>
            <p:cNvSpPr/>
            <p:nvPr/>
          </p:nvSpPr>
          <p:spPr bwMode="auto">
            <a:xfrm>
              <a:off x="4480449" y="1042035"/>
              <a:ext cx="315035" cy="2065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二等辺三角形 234"/>
            <p:cNvSpPr/>
            <p:nvPr/>
          </p:nvSpPr>
          <p:spPr bwMode="auto">
            <a:xfrm rot="6462495">
              <a:off x="4587653" y="817758"/>
              <a:ext cx="145630" cy="425935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円/楕円 235"/>
            <p:cNvSpPr/>
            <p:nvPr/>
          </p:nvSpPr>
          <p:spPr bwMode="auto">
            <a:xfrm flipH="1">
              <a:off x="4945498" y="1042035"/>
              <a:ext cx="315035" cy="2065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二等辺三角形 236"/>
            <p:cNvSpPr/>
            <p:nvPr/>
          </p:nvSpPr>
          <p:spPr bwMode="auto">
            <a:xfrm rot="15137505" flipH="1">
              <a:off x="5052703" y="817758"/>
              <a:ext cx="145630" cy="425935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二等辺三角形 237"/>
            <p:cNvSpPr/>
            <p:nvPr/>
          </p:nvSpPr>
          <p:spPr bwMode="auto">
            <a:xfrm rot="16600006" flipH="1">
              <a:off x="5107734" y="1139397"/>
              <a:ext cx="76426" cy="333514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二等辺三角形 238"/>
            <p:cNvSpPr/>
            <p:nvPr/>
          </p:nvSpPr>
          <p:spPr bwMode="auto">
            <a:xfrm rot="4999994">
              <a:off x="4549915" y="1139398"/>
              <a:ext cx="76426" cy="333514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円/楕円 239"/>
            <p:cNvSpPr/>
            <p:nvPr/>
          </p:nvSpPr>
          <p:spPr bwMode="auto">
            <a:xfrm>
              <a:off x="4588128" y="1084512"/>
              <a:ext cx="120096" cy="12009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/楕円 240"/>
            <p:cNvSpPr/>
            <p:nvPr/>
          </p:nvSpPr>
          <p:spPr bwMode="auto">
            <a:xfrm>
              <a:off x="5031993" y="1084512"/>
              <a:ext cx="120096" cy="12009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/楕円 241"/>
            <p:cNvSpPr/>
            <p:nvPr/>
          </p:nvSpPr>
          <p:spPr bwMode="auto">
            <a:xfrm>
              <a:off x="4741545" y="1202506"/>
              <a:ext cx="244556" cy="175956"/>
            </a:xfrm>
            <a:prstGeom prst="ellipse">
              <a:avLst/>
            </a:prstGeom>
            <a:solidFill>
              <a:srgbClr val="FF7C8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二等辺三角形 242"/>
            <p:cNvSpPr/>
            <p:nvPr/>
          </p:nvSpPr>
          <p:spPr bwMode="auto">
            <a:xfrm rot="4999994">
              <a:off x="4680432" y="1315332"/>
              <a:ext cx="45719" cy="12626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二等辺三角形 243"/>
            <p:cNvSpPr/>
            <p:nvPr/>
          </p:nvSpPr>
          <p:spPr bwMode="auto">
            <a:xfrm rot="16600006" flipH="1">
              <a:off x="5004282" y="1315332"/>
              <a:ext cx="45719" cy="12626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5" name="グループ化 244"/>
          <p:cNvGrpSpPr/>
          <p:nvPr/>
        </p:nvGrpSpPr>
        <p:grpSpPr>
          <a:xfrm>
            <a:off x="8156309" y="4691154"/>
            <a:ext cx="1202426" cy="1614520"/>
            <a:chOff x="2383293" y="4691154"/>
            <a:chExt cx="1202426" cy="1614520"/>
          </a:xfrm>
        </p:grpSpPr>
        <p:sp>
          <p:nvSpPr>
            <p:cNvPr id="246" name="角丸四角形 245"/>
            <p:cNvSpPr/>
            <p:nvPr/>
          </p:nvSpPr>
          <p:spPr bwMode="auto">
            <a:xfrm>
              <a:off x="2490925" y="5623867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角丸四角形 246"/>
            <p:cNvSpPr/>
            <p:nvPr/>
          </p:nvSpPr>
          <p:spPr bwMode="auto">
            <a:xfrm>
              <a:off x="2807130" y="5856738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角丸四角形 247"/>
            <p:cNvSpPr/>
            <p:nvPr/>
          </p:nvSpPr>
          <p:spPr bwMode="auto">
            <a:xfrm>
              <a:off x="2383293" y="6080476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9" name="グループ化 248"/>
            <p:cNvGrpSpPr/>
            <p:nvPr/>
          </p:nvGrpSpPr>
          <p:grpSpPr>
            <a:xfrm rot="327596">
              <a:off x="2417453" y="4691154"/>
              <a:ext cx="1168266" cy="905618"/>
              <a:chOff x="2212674" y="4715143"/>
              <a:chExt cx="1168266" cy="905618"/>
            </a:xfrm>
          </p:grpSpPr>
          <p:sp>
            <p:nvSpPr>
              <p:cNvPr id="250" name="角丸四角形 249"/>
              <p:cNvSpPr/>
              <p:nvPr/>
            </p:nvSpPr>
            <p:spPr bwMode="auto">
              <a:xfrm>
                <a:off x="2383293" y="5162693"/>
                <a:ext cx="758705" cy="225198"/>
              </a:xfrm>
              <a:prstGeom prst="roundRect">
                <a:avLst>
                  <a:gd name="adj" fmla="val 30757"/>
                </a:avLst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角丸四角形 250"/>
              <p:cNvSpPr/>
              <p:nvPr/>
            </p:nvSpPr>
            <p:spPr bwMode="auto">
              <a:xfrm>
                <a:off x="2622235" y="5395563"/>
                <a:ext cx="758705" cy="225198"/>
              </a:xfrm>
              <a:prstGeom prst="roundRect">
                <a:avLst>
                  <a:gd name="adj" fmla="val 30757"/>
                </a:avLst>
              </a:pr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2" name="グループ化 251"/>
              <p:cNvGrpSpPr/>
              <p:nvPr/>
            </p:nvGrpSpPr>
            <p:grpSpPr>
              <a:xfrm rot="21019668">
                <a:off x="2212674" y="4715143"/>
                <a:ext cx="758705" cy="423783"/>
                <a:chOff x="2383293" y="4738611"/>
                <a:chExt cx="758705" cy="423783"/>
              </a:xfrm>
            </p:grpSpPr>
            <p:sp>
              <p:nvSpPr>
                <p:cNvPr id="253" name="角丸四角形 252"/>
                <p:cNvSpPr/>
                <p:nvPr/>
              </p:nvSpPr>
              <p:spPr bwMode="auto">
                <a:xfrm>
                  <a:off x="2383293" y="4738611"/>
                  <a:ext cx="758705" cy="423783"/>
                </a:xfrm>
                <a:prstGeom prst="roundRect">
                  <a:avLst>
                    <a:gd name="adj" fmla="val 20619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角丸四角形 253"/>
                <p:cNvSpPr/>
                <p:nvPr/>
              </p:nvSpPr>
              <p:spPr bwMode="auto">
                <a:xfrm>
                  <a:off x="2497098" y="4780034"/>
                  <a:ext cx="531094" cy="350811"/>
                </a:xfrm>
                <a:prstGeom prst="roundRect">
                  <a:avLst>
                    <a:gd name="adj" fmla="val 11182"/>
                  </a:avLst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円/楕円 254"/>
                <p:cNvSpPr/>
                <p:nvPr/>
              </p:nvSpPr>
              <p:spPr bwMode="auto">
                <a:xfrm>
                  <a:off x="2547680" y="4845465"/>
                  <a:ext cx="177031" cy="123746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二等辺三角形 255"/>
                <p:cNvSpPr/>
                <p:nvPr/>
              </p:nvSpPr>
              <p:spPr bwMode="auto">
                <a:xfrm rot="6462495">
                  <a:off x="2605208" y="4719012"/>
                  <a:ext cx="87265" cy="239350"/>
                </a:xfrm>
                <a:prstGeom prst="triangl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円/楕円 256"/>
                <p:cNvSpPr/>
                <p:nvPr/>
              </p:nvSpPr>
              <p:spPr bwMode="auto">
                <a:xfrm flipH="1">
                  <a:off x="2809010" y="4845465"/>
                  <a:ext cx="177031" cy="123746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二等辺三角形 257"/>
                <p:cNvSpPr/>
                <p:nvPr/>
              </p:nvSpPr>
              <p:spPr bwMode="auto">
                <a:xfrm rot="15137505" flipH="1">
                  <a:off x="2866538" y="4719012"/>
                  <a:ext cx="87265" cy="239350"/>
                </a:xfrm>
                <a:prstGeom prst="triangl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二等辺三角形 258"/>
                <p:cNvSpPr/>
                <p:nvPr/>
              </p:nvSpPr>
              <p:spPr bwMode="auto">
                <a:xfrm rot="16600006" flipH="1">
                  <a:off x="2898753" y="4910023"/>
                  <a:ext cx="45796" cy="187415"/>
                </a:xfrm>
                <a:prstGeom prst="triangl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二等辺三角形 259"/>
                <p:cNvSpPr/>
                <p:nvPr/>
              </p:nvSpPr>
              <p:spPr bwMode="auto">
                <a:xfrm rot="4999994">
                  <a:off x="2585291" y="4910024"/>
                  <a:ext cx="45796" cy="187415"/>
                </a:xfrm>
                <a:prstGeom prst="triangl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円/楕円 260"/>
                <p:cNvSpPr/>
                <p:nvPr/>
              </p:nvSpPr>
              <p:spPr bwMode="auto">
                <a:xfrm>
                  <a:off x="2608189" y="4870918"/>
                  <a:ext cx="67487" cy="7196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円/楕円 261"/>
                <p:cNvSpPr/>
                <p:nvPr/>
              </p:nvSpPr>
              <p:spPr bwMode="auto">
                <a:xfrm>
                  <a:off x="2857615" y="4870918"/>
                  <a:ext cx="67487" cy="7196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円/楕円 262"/>
                <p:cNvSpPr/>
                <p:nvPr/>
              </p:nvSpPr>
              <p:spPr bwMode="auto">
                <a:xfrm>
                  <a:off x="2694401" y="4941623"/>
                  <a:ext cx="137426" cy="105437"/>
                </a:xfrm>
                <a:prstGeom prst="ellipse">
                  <a:avLst/>
                </a:prstGeom>
                <a:solidFill>
                  <a:srgbClr val="FF7C8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二等辺三角形 263"/>
                <p:cNvSpPr/>
                <p:nvPr/>
              </p:nvSpPr>
              <p:spPr bwMode="auto">
                <a:xfrm rot="4999994">
                  <a:off x="2659206" y="5011584"/>
                  <a:ext cx="27396" cy="70951"/>
                </a:xfrm>
                <a:prstGeom prst="triangl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二等辺三角形 264"/>
                <p:cNvSpPr/>
                <p:nvPr/>
              </p:nvSpPr>
              <p:spPr bwMode="auto">
                <a:xfrm rot="16600006" flipH="1">
                  <a:off x="2841191" y="5011584"/>
                  <a:ext cx="27396" cy="70951"/>
                </a:xfrm>
                <a:prstGeom prst="triangl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" name="グループ化 7"/>
          <p:cNvGrpSpPr/>
          <p:nvPr/>
        </p:nvGrpSpPr>
        <p:grpSpPr>
          <a:xfrm>
            <a:off x="4216633" y="863715"/>
            <a:ext cx="1485164" cy="1530170"/>
            <a:chOff x="4216633" y="863715"/>
            <a:chExt cx="1485164" cy="1530170"/>
          </a:xfrm>
        </p:grpSpPr>
        <p:sp>
          <p:nvSpPr>
            <p:cNvPr id="266" name="角丸四角形 265"/>
            <p:cNvSpPr/>
            <p:nvPr/>
          </p:nvSpPr>
          <p:spPr bwMode="auto">
            <a:xfrm>
              <a:off x="4216633" y="863715"/>
              <a:ext cx="1485164" cy="1530170"/>
            </a:xfrm>
            <a:prstGeom prst="roundRect">
              <a:avLst>
                <a:gd name="adj" fmla="val 27425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角丸四角形 266"/>
            <p:cNvSpPr/>
            <p:nvPr/>
          </p:nvSpPr>
          <p:spPr bwMode="auto">
            <a:xfrm>
              <a:off x="4274565" y="1016559"/>
              <a:ext cx="1369301" cy="927276"/>
            </a:xfrm>
            <a:prstGeom prst="roundRect">
              <a:avLst>
                <a:gd name="adj" fmla="val 32812"/>
              </a:avLst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円/楕円 267"/>
            <p:cNvSpPr/>
            <p:nvPr/>
          </p:nvSpPr>
          <p:spPr bwMode="auto">
            <a:xfrm>
              <a:off x="4385894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/楕円 268"/>
            <p:cNvSpPr/>
            <p:nvPr/>
          </p:nvSpPr>
          <p:spPr bwMode="auto">
            <a:xfrm>
              <a:off x="5056454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月 269"/>
            <p:cNvSpPr/>
            <p:nvPr/>
          </p:nvSpPr>
          <p:spPr bwMode="auto">
            <a:xfrm rot="6300000">
              <a:off x="4511564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月 270"/>
            <p:cNvSpPr/>
            <p:nvPr/>
          </p:nvSpPr>
          <p:spPr bwMode="auto">
            <a:xfrm rot="15300000" flipH="1">
              <a:off x="5101898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月 271"/>
            <p:cNvSpPr/>
            <p:nvPr/>
          </p:nvSpPr>
          <p:spPr bwMode="auto">
            <a:xfrm rot="17100000">
              <a:off x="5211345" y="1661544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月 272"/>
            <p:cNvSpPr/>
            <p:nvPr/>
          </p:nvSpPr>
          <p:spPr bwMode="auto">
            <a:xfrm rot="4500000" flipH="1">
              <a:off x="4577905" y="1661545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4" name="グループ化 273"/>
            <p:cNvGrpSpPr/>
            <p:nvPr/>
          </p:nvGrpSpPr>
          <p:grpSpPr>
            <a:xfrm>
              <a:off x="4352168" y="1988841"/>
              <a:ext cx="367970" cy="360040"/>
              <a:chOff x="588036" y="1988841"/>
              <a:chExt cx="482086" cy="360040"/>
            </a:xfrm>
          </p:grpSpPr>
          <p:sp>
            <p:nvSpPr>
              <p:cNvPr id="275" name="月 274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月 275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月 276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8" name="グループ化 277"/>
            <p:cNvGrpSpPr/>
            <p:nvPr/>
          </p:nvGrpSpPr>
          <p:grpSpPr>
            <a:xfrm flipH="1">
              <a:off x="5197159" y="1988841"/>
              <a:ext cx="367970" cy="360040"/>
              <a:chOff x="588036" y="1988841"/>
              <a:chExt cx="482086" cy="360040"/>
            </a:xfrm>
          </p:grpSpPr>
          <p:sp>
            <p:nvSpPr>
              <p:cNvPr id="279" name="月 278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月 279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月 280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2" name="テキスト ボックス 281"/>
            <p:cNvSpPr txBox="1"/>
            <p:nvPr/>
          </p:nvSpPr>
          <p:spPr>
            <a:xfrm>
              <a:off x="4753047" y="2003068"/>
              <a:ext cx="412336" cy="345813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福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  <p:sp>
          <p:nvSpPr>
            <p:cNvPr id="283" name="円/楕円 282"/>
            <p:cNvSpPr/>
            <p:nvPr/>
          </p:nvSpPr>
          <p:spPr bwMode="auto">
            <a:xfrm>
              <a:off x="4488325" y="1236176"/>
              <a:ext cx="306412" cy="30641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円/楕円 283"/>
            <p:cNvSpPr/>
            <p:nvPr/>
          </p:nvSpPr>
          <p:spPr bwMode="auto">
            <a:xfrm>
              <a:off x="5158885" y="1236176"/>
              <a:ext cx="306412" cy="30641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5" name="グループ化 284"/>
            <p:cNvGrpSpPr/>
            <p:nvPr/>
          </p:nvGrpSpPr>
          <p:grpSpPr>
            <a:xfrm>
              <a:off x="4272862" y="1583232"/>
              <a:ext cx="326151" cy="166274"/>
              <a:chOff x="508730" y="1583232"/>
              <a:chExt cx="326151" cy="166274"/>
            </a:xfrm>
          </p:grpSpPr>
          <p:sp>
            <p:nvSpPr>
              <p:cNvPr id="286" name="月 285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月 286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/>
            <p:cNvGrpSpPr/>
            <p:nvPr/>
          </p:nvGrpSpPr>
          <p:grpSpPr>
            <a:xfrm flipH="1">
              <a:off x="5340597" y="1583232"/>
              <a:ext cx="326151" cy="166274"/>
              <a:chOff x="508730" y="1583232"/>
              <a:chExt cx="326151" cy="166274"/>
            </a:xfrm>
          </p:grpSpPr>
          <p:sp>
            <p:nvSpPr>
              <p:cNvPr id="289" name="月 288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月 289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1" name="アーチ 290"/>
            <p:cNvSpPr/>
            <p:nvPr/>
          </p:nvSpPr>
          <p:spPr bwMode="auto">
            <a:xfrm rot="10800000">
              <a:off x="4816146" y="1502436"/>
              <a:ext cx="320176" cy="320176"/>
            </a:xfrm>
            <a:prstGeom prst="blockArc">
              <a:avLst>
                <a:gd name="adj1" fmla="val 8744068"/>
                <a:gd name="adj2" fmla="val 2190574"/>
                <a:gd name="adj3" fmla="val 7344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100297" y="863715"/>
            <a:ext cx="1485164" cy="1530170"/>
            <a:chOff x="6100297" y="863715"/>
            <a:chExt cx="1485164" cy="1530170"/>
          </a:xfrm>
        </p:grpSpPr>
        <p:sp>
          <p:nvSpPr>
            <p:cNvPr id="292" name="角丸四角形 291"/>
            <p:cNvSpPr/>
            <p:nvPr/>
          </p:nvSpPr>
          <p:spPr bwMode="auto">
            <a:xfrm>
              <a:off x="6100297" y="863715"/>
              <a:ext cx="1485164" cy="1530170"/>
            </a:xfrm>
            <a:prstGeom prst="roundRect">
              <a:avLst>
                <a:gd name="adj" fmla="val 27425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角丸四角形 292"/>
            <p:cNvSpPr/>
            <p:nvPr/>
          </p:nvSpPr>
          <p:spPr bwMode="auto">
            <a:xfrm>
              <a:off x="6158229" y="1016559"/>
              <a:ext cx="1369301" cy="927276"/>
            </a:xfrm>
            <a:prstGeom prst="roundRect">
              <a:avLst>
                <a:gd name="adj" fmla="val 32812"/>
              </a:avLst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/楕円 293"/>
            <p:cNvSpPr/>
            <p:nvPr/>
          </p:nvSpPr>
          <p:spPr bwMode="auto">
            <a:xfrm>
              <a:off x="6269558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円/楕円 294"/>
            <p:cNvSpPr/>
            <p:nvPr/>
          </p:nvSpPr>
          <p:spPr bwMode="auto">
            <a:xfrm>
              <a:off x="6940118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月 295"/>
            <p:cNvSpPr/>
            <p:nvPr/>
          </p:nvSpPr>
          <p:spPr bwMode="auto">
            <a:xfrm rot="6300000">
              <a:off x="6395228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月 296"/>
            <p:cNvSpPr/>
            <p:nvPr/>
          </p:nvSpPr>
          <p:spPr bwMode="auto">
            <a:xfrm rot="15300000" flipH="1">
              <a:off x="6985562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月 297"/>
            <p:cNvSpPr/>
            <p:nvPr/>
          </p:nvSpPr>
          <p:spPr bwMode="auto">
            <a:xfrm rot="17100000">
              <a:off x="7095009" y="1661544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月 298"/>
            <p:cNvSpPr/>
            <p:nvPr/>
          </p:nvSpPr>
          <p:spPr bwMode="auto">
            <a:xfrm rot="4500000" flipH="1">
              <a:off x="6461569" y="1661545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0" name="グループ化 299"/>
            <p:cNvGrpSpPr/>
            <p:nvPr/>
          </p:nvGrpSpPr>
          <p:grpSpPr>
            <a:xfrm>
              <a:off x="6235832" y="1988841"/>
              <a:ext cx="367970" cy="360040"/>
              <a:chOff x="588036" y="1988841"/>
              <a:chExt cx="482086" cy="360040"/>
            </a:xfrm>
          </p:grpSpPr>
          <p:sp>
            <p:nvSpPr>
              <p:cNvPr id="301" name="月 300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月 301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月 302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4" name="グループ化 303"/>
            <p:cNvGrpSpPr/>
            <p:nvPr/>
          </p:nvGrpSpPr>
          <p:grpSpPr>
            <a:xfrm flipH="1">
              <a:off x="7080823" y="1988841"/>
              <a:ext cx="367970" cy="360040"/>
              <a:chOff x="588036" y="1988841"/>
              <a:chExt cx="482086" cy="360040"/>
            </a:xfrm>
          </p:grpSpPr>
          <p:sp>
            <p:nvSpPr>
              <p:cNvPr id="305" name="月 304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月 305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月 306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8" name="テキスト ボックス 307"/>
            <p:cNvSpPr txBox="1"/>
            <p:nvPr/>
          </p:nvSpPr>
          <p:spPr>
            <a:xfrm>
              <a:off x="6636711" y="2003068"/>
              <a:ext cx="412336" cy="345813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福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  <p:grpSp>
          <p:nvGrpSpPr>
            <p:cNvPr id="309" name="グループ化 308"/>
            <p:cNvGrpSpPr/>
            <p:nvPr/>
          </p:nvGrpSpPr>
          <p:grpSpPr>
            <a:xfrm>
              <a:off x="6156526" y="1583232"/>
              <a:ext cx="326151" cy="166274"/>
              <a:chOff x="508730" y="1583232"/>
              <a:chExt cx="326151" cy="166274"/>
            </a:xfrm>
          </p:grpSpPr>
          <p:sp>
            <p:nvSpPr>
              <p:cNvPr id="310" name="月 309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月 310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2" name="グループ化 311"/>
            <p:cNvGrpSpPr/>
            <p:nvPr/>
          </p:nvGrpSpPr>
          <p:grpSpPr>
            <a:xfrm flipH="1">
              <a:off x="7224261" y="1583232"/>
              <a:ext cx="326151" cy="166274"/>
              <a:chOff x="508730" y="1583232"/>
              <a:chExt cx="326151" cy="166274"/>
            </a:xfrm>
          </p:grpSpPr>
          <p:sp>
            <p:nvSpPr>
              <p:cNvPr id="313" name="月 312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月 313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5" name="アーチ 314"/>
            <p:cNvSpPr/>
            <p:nvPr/>
          </p:nvSpPr>
          <p:spPr bwMode="auto">
            <a:xfrm rot="10800000">
              <a:off x="6699810" y="1502436"/>
              <a:ext cx="320176" cy="320176"/>
            </a:xfrm>
            <a:prstGeom prst="blockArc">
              <a:avLst>
                <a:gd name="adj1" fmla="val 8744068"/>
                <a:gd name="adj2" fmla="val 2190574"/>
                <a:gd name="adj3" fmla="val 7344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アーチ 315"/>
            <p:cNvSpPr/>
            <p:nvPr/>
          </p:nvSpPr>
          <p:spPr bwMode="auto">
            <a:xfrm>
              <a:off x="6989151" y="1272717"/>
              <a:ext cx="414975" cy="414975"/>
            </a:xfrm>
            <a:prstGeom prst="blockArc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アーチ 316"/>
            <p:cNvSpPr/>
            <p:nvPr/>
          </p:nvSpPr>
          <p:spPr bwMode="auto">
            <a:xfrm>
              <a:off x="6326211" y="1272717"/>
              <a:ext cx="414975" cy="414975"/>
            </a:xfrm>
            <a:prstGeom prst="blockArc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4" name="グループ化 343"/>
          <p:cNvGrpSpPr/>
          <p:nvPr/>
        </p:nvGrpSpPr>
        <p:grpSpPr>
          <a:xfrm rot="10800000">
            <a:off x="7963009" y="863715"/>
            <a:ext cx="1485164" cy="1530170"/>
            <a:chOff x="7963009" y="863715"/>
            <a:chExt cx="1485164" cy="1530170"/>
          </a:xfrm>
        </p:grpSpPr>
        <p:sp>
          <p:nvSpPr>
            <p:cNvPr id="318" name="角丸四角形 317"/>
            <p:cNvSpPr/>
            <p:nvPr/>
          </p:nvSpPr>
          <p:spPr bwMode="auto">
            <a:xfrm>
              <a:off x="7963009" y="863715"/>
              <a:ext cx="1485164" cy="1530170"/>
            </a:xfrm>
            <a:prstGeom prst="roundRect">
              <a:avLst>
                <a:gd name="adj" fmla="val 27425"/>
              </a:avLst>
            </a:pr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角丸四角形 318"/>
            <p:cNvSpPr/>
            <p:nvPr/>
          </p:nvSpPr>
          <p:spPr bwMode="auto">
            <a:xfrm>
              <a:off x="8020941" y="1016559"/>
              <a:ext cx="1369301" cy="927276"/>
            </a:xfrm>
            <a:prstGeom prst="roundRect">
              <a:avLst>
                <a:gd name="adj" fmla="val 32812"/>
              </a:avLst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円/楕円 319"/>
            <p:cNvSpPr/>
            <p:nvPr/>
          </p:nvSpPr>
          <p:spPr bwMode="auto">
            <a:xfrm>
              <a:off x="8132270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円/楕円 320"/>
            <p:cNvSpPr/>
            <p:nvPr/>
          </p:nvSpPr>
          <p:spPr bwMode="auto">
            <a:xfrm>
              <a:off x="8802830" y="1133745"/>
              <a:ext cx="511275" cy="5112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月 321"/>
            <p:cNvSpPr/>
            <p:nvPr/>
          </p:nvSpPr>
          <p:spPr bwMode="auto">
            <a:xfrm rot="6300000">
              <a:off x="8257940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月 322"/>
            <p:cNvSpPr/>
            <p:nvPr/>
          </p:nvSpPr>
          <p:spPr bwMode="auto">
            <a:xfrm rot="15300000" flipH="1">
              <a:off x="8848274" y="890086"/>
              <a:ext cx="315982" cy="630070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月 323"/>
            <p:cNvSpPr/>
            <p:nvPr/>
          </p:nvSpPr>
          <p:spPr bwMode="auto">
            <a:xfrm rot="17100000">
              <a:off x="8957721" y="1661544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月 324"/>
            <p:cNvSpPr/>
            <p:nvPr/>
          </p:nvSpPr>
          <p:spPr bwMode="auto">
            <a:xfrm rot="4500000" flipH="1">
              <a:off x="8324281" y="1661545"/>
              <a:ext cx="161552" cy="322137"/>
            </a:xfrm>
            <a:prstGeom prst="moon">
              <a:avLst>
                <a:gd name="adj" fmla="val 4588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6" name="グループ化 325"/>
            <p:cNvGrpSpPr/>
            <p:nvPr/>
          </p:nvGrpSpPr>
          <p:grpSpPr>
            <a:xfrm>
              <a:off x="8098544" y="1988841"/>
              <a:ext cx="367970" cy="360040"/>
              <a:chOff x="588036" y="1988841"/>
              <a:chExt cx="482086" cy="360040"/>
            </a:xfrm>
          </p:grpSpPr>
          <p:sp>
            <p:nvSpPr>
              <p:cNvPr id="327" name="月 326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月 327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月 328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0" name="グループ化 329"/>
            <p:cNvGrpSpPr/>
            <p:nvPr/>
          </p:nvGrpSpPr>
          <p:grpSpPr>
            <a:xfrm flipH="1">
              <a:off x="8943535" y="1988841"/>
              <a:ext cx="367970" cy="360040"/>
              <a:chOff x="588036" y="1988841"/>
              <a:chExt cx="482086" cy="360040"/>
            </a:xfrm>
          </p:grpSpPr>
          <p:sp>
            <p:nvSpPr>
              <p:cNvPr id="331" name="月 330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月 331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月 332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4" name="テキスト ボックス 333"/>
            <p:cNvSpPr txBox="1"/>
            <p:nvPr/>
          </p:nvSpPr>
          <p:spPr>
            <a:xfrm>
              <a:off x="8499423" y="2003068"/>
              <a:ext cx="412336" cy="345813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r>
                <a:rPr kumimoji="1" lang="ja-JP" altLang="en-US" dirty="0" smtClean="0">
                  <a:ln w="12700">
                    <a:solidFill>
                      <a:schemeClr val="bg1"/>
                    </a:solidFill>
                  </a:ln>
                  <a:latin typeface="HGS行書体" pitchFamily="66" charset="-128"/>
                  <a:ea typeface="HGS行書体" pitchFamily="66" charset="-128"/>
                </a:rPr>
                <a:t>福</a:t>
              </a:r>
              <a:endParaRPr kumimoji="1" lang="ja-JP" altLang="en-US" dirty="0">
                <a:ln w="12700">
                  <a:solidFill>
                    <a:schemeClr val="bg1"/>
                  </a:solidFill>
                </a:ln>
                <a:latin typeface="HGS行書体" pitchFamily="66" charset="-128"/>
                <a:ea typeface="HGS行書体" pitchFamily="66" charset="-128"/>
              </a:endParaRPr>
            </a:p>
          </p:txBody>
        </p:sp>
        <p:sp>
          <p:nvSpPr>
            <p:cNvPr id="335" name="円/楕円 334"/>
            <p:cNvSpPr/>
            <p:nvPr/>
          </p:nvSpPr>
          <p:spPr bwMode="auto">
            <a:xfrm>
              <a:off x="8234701" y="1236176"/>
              <a:ext cx="306412" cy="30641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円/楕円 335"/>
            <p:cNvSpPr/>
            <p:nvPr/>
          </p:nvSpPr>
          <p:spPr bwMode="auto">
            <a:xfrm>
              <a:off x="8905261" y="1236176"/>
              <a:ext cx="306412" cy="30641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7" name="グループ化 336"/>
            <p:cNvGrpSpPr/>
            <p:nvPr/>
          </p:nvGrpSpPr>
          <p:grpSpPr>
            <a:xfrm>
              <a:off x="8019238" y="1583232"/>
              <a:ext cx="326151" cy="166274"/>
              <a:chOff x="508730" y="1583232"/>
              <a:chExt cx="326151" cy="166274"/>
            </a:xfrm>
          </p:grpSpPr>
          <p:sp>
            <p:nvSpPr>
              <p:cNvPr id="338" name="月 337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月 338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0" name="グループ化 339"/>
            <p:cNvGrpSpPr/>
            <p:nvPr/>
          </p:nvGrpSpPr>
          <p:grpSpPr>
            <a:xfrm flipH="1">
              <a:off x="9086973" y="1583232"/>
              <a:ext cx="326151" cy="166274"/>
              <a:chOff x="508730" y="1583232"/>
              <a:chExt cx="326151" cy="166274"/>
            </a:xfrm>
          </p:grpSpPr>
          <p:sp>
            <p:nvSpPr>
              <p:cNvPr id="341" name="月 340"/>
              <p:cNvSpPr/>
              <p:nvPr/>
            </p:nvSpPr>
            <p:spPr bwMode="auto">
              <a:xfrm rot="7555631" flipH="1">
                <a:off x="644247" y="1492343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月 341"/>
              <p:cNvSpPr/>
              <p:nvPr/>
            </p:nvSpPr>
            <p:spPr bwMode="auto">
              <a:xfrm rot="7555631" flipH="1">
                <a:off x="599619" y="1558872"/>
                <a:ext cx="99745" cy="281523"/>
              </a:xfrm>
              <a:prstGeom prst="moon">
                <a:avLst>
                  <a:gd name="adj" fmla="val 28492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3" name="アーチ 342"/>
            <p:cNvSpPr/>
            <p:nvPr/>
          </p:nvSpPr>
          <p:spPr bwMode="auto">
            <a:xfrm rot="10800000">
              <a:off x="8562522" y="1502436"/>
              <a:ext cx="320176" cy="320176"/>
            </a:xfrm>
            <a:prstGeom prst="blockArc">
              <a:avLst>
                <a:gd name="adj1" fmla="val 8744068"/>
                <a:gd name="adj2" fmla="val 2190574"/>
                <a:gd name="adj3" fmla="val 7344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3882826" y="5288099"/>
            <a:ext cx="2026141" cy="1060590"/>
            <a:chOff x="3882826" y="5288099"/>
            <a:chExt cx="2026141" cy="1060590"/>
          </a:xfrm>
        </p:grpSpPr>
        <p:sp>
          <p:nvSpPr>
            <p:cNvPr id="346" name="角丸四角形 345"/>
            <p:cNvSpPr/>
            <p:nvPr/>
          </p:nvSpPr>
          <p:spPr bwMode="auto">
            <a:xfrm>
              <a:off x="3882826" y="5837003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角丸四角形 346"/>
            <p:cNvSpPr/>
            <p:nvPr/>
          </p:nvSpPr>
          <p:spPr bwMode="auto">
            <a:xfrm rot="3781388">
              <a:off x="4471800" y="5856738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角丸四角形 347"/>
            <p:cNvSpPr/>
            <p:nvPr/>
          </p:nvSpPr>
          <p:spPr bwMode="auto">
            <a:xfrm>
              <a:off x="4047963" y="6080476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角丸四角形 349"/>
            <p:cNvSpPr/>
            <p:nvPr/>
          </p:nvSpPr>
          <p:spPr bwMode="auto">
            <a:xfrm rot="20034910">
              <a:off x="3891024" y="5288099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92D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角丸四角形 350"/>
            <p:cNvSpPr/>
            <p:nvPr/>
          </p:nvSpPr>
          <p:spPr bwMode="auto">
            <a:xfrm rot="20372841">
              <a:off x="4060992" y="5486344"/>
              <a:ext cx="758705" cy="225198"/>
            </a:xfrm>
            <a:prstGeom prst="roundRect">
              <a:avLst>
                <a:gd name="adj" fmla="val 30757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7" name="グループ化 366"/>
            <p:cNvGrpSpPr/>
            <p:nvPr/>
          </p:nvGrpSpPr>
          <p:grpSpPr>
            <a:xfrm>
              <a:off x="5150262" y="5883948"/>
              <a:ext cx="758705" cy="423783"/>
              <a:chOff x="791619" y="4738611"/>
              <a:chExt cx="758705" cy="423783"/>
            </a:xfrm>
          </p:grpSpPr>
          <p:sp>
            <p:nvSpPr>
              <p:cNvPr id="368" name="角丸四角形 367"/>
              <p:cNvSpPr/>
              <p:nvPr/>
            </p:nvSpPr>
            <p:spPr bwMode="auto">
              <a:xfrm>
                <a:off x="791619" y="4738611"/>
                <a:ext cx="758705" cy="423783"/>
              </a:xfrm>
              <a:prstGeom prst="roundRect">
                <a:avLst>
                  <a:gd name="adj" fmla="val 20619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角丸四角形 368"/>
              <p:cNvSpPr/>
              <p:nvPr/>
            </p:nvSpPr>
            <p:spPr bwMode="auto">
              <a:xfrm>
                <a:off x="905424" y="4780034"/>
                <a:ext cx="531094" cy="350811"/>
              </a:xfrm>
              <a:prstGeom prst="roundRect">
                <a:avLst>
                  <a:gd name="adj" fmla="val 11182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円/楕円 369"/>
              <p:cNvSpPr/>
              <p:nvPr/>
            </p:nvSpPr>
            <p:spPr bwMode="auto">
              <a:xfrm>
                <a:off x="956006" y="4845465"/>
                <a:ext cx="177031" cy="12374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二等辺三角形 370"/>
              <p:cNvSpPr/>
              <p:nvPr/>
            </p:nvSpPr>
            <p:spPr bwMode="auto">
              <a:xfrm rot="6462495">
                <a:off x="1013534" y="4719012"/>
                <a:ext cx="87265" cy="239350"/>
              </a:xfrm>
              <a:prstGeom prst="triangl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円/楕円 371"/>
              <p:cNvSpPr/>
              <p:nvPr/>
            </p:nvSpPr>
            <p:spPr bwMode="auto">
              <a:xfrm flipH="1">
                <a:off x="1217336" y="4845465"/>
                <a:ext cx="177031" cy="12374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二等辺三角形 372"/>
              <p:cNvSpPr/>
              <p:nvPr/>
            </p:nvSpPr>
            <p:spPr bwMode="auto">
              <a:xfrm rot="15137505" flipH="1">
                <a:off x="1274864" y="4719012"/>
                <a:ext cx="87265" cy="239350"/>
              </a:xfrm>
              <a:prstGeom prst="triangl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二等辺三角形 373"/>
              <p:cNvSpPr/>
              <p:nvPr/>
            </p:nvSpPr>
            <p:spPr bwMode="auto">
              <a:xfrm rot="16600006" flipH="1">
                <a:off x="1307079" y="4910023"/>
                <a:ext cx="45796" cy="187415"/>
              </a:xfrm>
              <a:prstGeom prst="triangl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二等辺三角形 374"/>
              <p:cNvSpPr/>
              <p:nvPr/>
            </p:nvSpPr>
            <p:spPr bwMode="auto">
              <a:xfrm rot="4999994">
                <a:off x="993617" y="4910024"/>
                <a:ext cx="45796" cy="187415"/>
              </a:xfrm>
              <a:prstGeom prst="triangl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円/楕円 375"/>
              <p:cNvSpPr/>
              <p:nvPr/>
            </p:nvSpPr>
            <p:spPr bwMode="auto">
              <a:xfrm>
                <a:off x="954397" y="4870918"/>
                <a:ext cx="67487" cy="7196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円/楕円 376"/>
              <p:cNvSpPr/>
              <p:nvPr/>
            </p:nvSpPr>
            <p:spPr bwMode="auto">
              <a:xfrm>
                <a:off x="1203823" y="4870918"/>
                <a:ext cx="67487" cy="7196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円/楕円 377"/>
              <p:cNvSpPr/>
              <p:nvPr/>
            </p:nvSpPr>
            <p:spPr bwMode="auto">
              <a:xfrm>
                <a:off x="1102727" y="4941623"/>
                <a:ext cx="137426" cy="105437"/>
              </a:xfrm>
              <a:prstGeom prst="ellipse">
                <a:avLst/>
              </a:prstGeom>
              <a:solidFill>
                <a:srgbClr val="FF7C8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二等辺三角形 378"/>
              <p:cNvSpPr/>
              <p:nvPr/>
            </p:nvSpPr>
            <p:spPr bwMode="auto">
              <a:xfrm rot="4999994">
                <a:off x="1067532" y="5011584"/>
                <a:ext cx="27396" cy="70951"/>
              </a:xfrm>
              <a:prstGeom prst="triangl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二等辺三角形 379"/>
              <p:cNvSpPr/>
              <p:nvPr/>
            </p:nvSpPr>
            <p:spPr bwMode="auto">
              <a:xfrm rot="16600006" flipH="1">
                <a:off x="1249517" y="5011584"/>
                <a:ext cx="27396" cy="70951"/>
              </a:xfrm>
              <a:prstGeom prst="triangl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2106876" y="2774885"/>
            <a:ext cx="1945492" cy="1730105"/>
            <a:chOff x="2106876" y="2774885"/>
            <a:chExt cx="1945492" cy="1730105"/>
          </a:xfrm>
        </p:grpSpPr>
        <p:sp>
          <p:nvSpPr>
            <p:cNvPr id="381" name="円/楕円 380"/>
            <p:cNvSpPr/>
            <p:nvPr/>
          </p:nvSpPr>
          <p:spPr bwMode="auto">
            <a:xfrm>
              <a:off x="2336166" y="2798930"/>
              <a:ext cx="1530169" cy="1575175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円/楕円 381"/>
            <p:cNvSpPr/>
            <p:nvPr/>
          </p:nvSpPr>
          <p:spPr bwMode="auto">
            <a:xfrm>
              <a:off x="2477742" y="2843935"/>
              <a:ext cx="1236048" cy="1152745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円/楕円 382"/>
            <p:cNvSpPr/>
            <p:nvPr/>
          </p:nvSpPr>
          <p:spPr bwMode="auto">
            <a:xfrm>
              <a:off x="2505427" y="2933945"/>
              <a:ext cx="528803" cy="18002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円/楕円 383"/>
            <p:cNvSpPr/>
            <p:nvPr/>
          </p:nvSpPr>
          <p:spPr bwMode="auto">
            <a:xfrm>
              <a:off x="3165827" y="2933945"/>
              <a:ext cx="528803" cy="18002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円/楕円 384"/>
            <p:cNvSpPr/>
            <p:nvPr/>
          </p:nvSpPr>
          <p:spPr bwMode="auto">
            <a:xfrm>
              <a:off x="2804447" y="3158970"/>
              <a:ext cx="150254" cy="135015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円/楕円 385"/>
            <p:cNvSpPr/>
            <p:nvPr/>
          </p:nvSpPr>
          <p:spPr bwMode="auto">
            <a:xfrm>
              <a:off x="3193067" y="3158970"/>
              <a:ext cx="150254" cy="135015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9" name="グループ化 388"/>
            <p:cNvGrpSpPr/>
            <p:nvPr/>
          </p:nvGrpSpPr>
          <p:grpSpPr>
            <a:xfrm>
              <a:off x="2106876" y="2774885"/>
              <a:ext cx="1008491" cy="1008491"/>
              <a:chOff x="223211" y="2774885"/>
              <a:chExt cx="1008491" cy="1008491"/>
            </a:xfrm>
          </p:grpSpPr>
          <p:sp>
            <p:nvSpPr>
              <p:cNvPr id="387" name="アーチ 386"/>
              <p:cNvSpPr/>
              <p:nvPr/>
            </p:nvSpPr>
            <p:spPr bwMode="auto">
              <a:xfrm>
                <a:off x="223211" y="2774885"/>
                <a:ext cx="1008491" cy="1008491"/>
              </a:xfrm>
              <a:prstGeom prst="blockArc">
                <a:avLst>
                  <a:gd name="adj1" fmla="val 10800000"/>
                  <a:gd name="adj2" fmla="val 14942761"/>
                  <a:gd name="adj3" fmla="val 792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アーチ 387"/>
              <p:cNvSpPr/>
              <p:nvPr/>
            </p:nvSpPr>
            <p:spPr bwMode="auto">
              <a:xfrm>
                <a:off x="373718" y="2954905"/>
                <a:ext cx="588208" cy="588206"/>
              </a:xfrm>
              <a:prstGeom prst="blockArc">
                <a:avLst>
                  <a:gd name="adj1" fmla="val 10800000"/>
                  <a:gd name="adj2" fmla="val 14996390"/>
                  <a:gd name="adj3" fmla="val 13688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0" name="グループ化 389"/>
            <p:cNvGrpSpPr/>
            <p:nvPr/>
          </p:nvGrpSpPr>
          <p:grpSpPr>
            <a:xfrm rot="9736222">
              <a:off x="3043877" y="3496499"/>
              <a:ext cx="1008491" cy="1008491"/>
              <a:chOff x="223211" y="2774885"/>
              <a:chExt cx="1008491" cy="1008491"/>
            </a:xfrm>
          </p:grpSpPr>
          <p:sp>
            <p:nvSpPr>
              <p:cNvPr id="391" name="アーチ 390"/>
              <p:cNvSpPr/>
              <p:nvPr/>
            </p:nvSpPr>
            <p:spPr bwMode="auto">
              <a:xfrm>
                <a:off x="223211" y="2774885"/>
                <a:ext cx="1008491" cy="1008491"/>
              </a:xfrm>
              <a:prstGeom prst="blockArc">
                <a:avLst>
                  <a:gd name="adj1" fmla="val 10800000"/>
                  <a:gd name="adj2" fmla="val 14942761"/>
                  <a:gd name="adj3" fmla="val 792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アーチ 391"/>
              <p:cNvSpPr/>
              <p:nvPr/>
            </p:nvSpPr>
            <p:spPr bwMode="auto">
              <a:xfrm>
                <a:off x="373718" y="2954905"/>
                <a:ext cx="588208" cy="588206"/>
              </a:xfrm>
              <a:prstGeom prst="blockArc">
                <a:avLst>
                  <a:gd name="adj1" fmla="val 10800000"/>
                  <a:gd name="adj2" fmla="val 14996390"/>
                  <a:gd name="adj3" fmla="val 13688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3" name="円/楕円 392"/>
            <p:cNvSpPr/>
            <p:nvPr/>
          </p:nvSpPr>
          <p:spPr bwMode="auto">
            <a:xfrm rot="19800000">
              <a:off x="2577784" y="3420307"/>
              <a:ext cx="423937" cy="12280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円/楕円 393"/>
            <p:cNvSpPr/>
            <p:nvPr/>
          </p:nvSpPr>
          <p:spPr bwMode="auto">
            <a:xfrm rot="1800000" flipH="1">
              <a:off x="3202624" y="3420307"/>
              <a:ext cx="423937" cy="12280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5" name="グループ化 394"/>
            <p:cNvGrpSpPr/>
            <p:nvPr/>
          </p:nvGrpSpPr>
          <p:grpSpPr>
            <a:xfrm rot="1801663">
              <a:off x="2454203" y="3892931"/>
              <a:ext cx="402966" cy="236692"/>
              <a:chOff x="588036" y="1988841"/>
              <a:chExt cx="482086" cy="360040"/>
            </a:xfrm>
          </p:grpSpPr>
          <p:sp>
            <p:nvSpPr>
              <p:cNvPr id="396" name="月 395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月 396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月 397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3" name="グループ化 402"/>
            <p:cNvGrpSpPr/>
            <p:nvPr/>
          </p:nvGrpSpPr>
          <p:grpSpPr>
            <a:xfrm rot="19798337" flipH="1">
              <a:off x="3345744" y="3892931"/>
              <a:ext cx="402966" cy="236692"/>
              <a:chOff x="588036" y="1988841"/>
              <a:chExt cx="482086" cy="360040"/>
            </a:xfrm>
          </p:grpSpPr>
          <p:sp>
            <p:nvSpPr>
              <p:cNvPr id="404" name="月 403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月 404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月 405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9" name="テキスト ボックス 408"/>
            <p:cNvSpPr txBox="1"/>
            <p:nvPr/>
          </p:nvSpPr>
          <p:spPr>
            <a:xfrm>
              <a:off x="2903231" y="4051722"/>
              <a:ext cx="374801" cy="26698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prstTxWarp prst="textFadeDown">
                <a:avLst>
                  <a:gd name="adj" fmla="val 17234"/>
                </a:avLst>
              </a:prstTxWarp>
              <a:spAutoFit/>
            </a:bodyPr>
            <a:lstStyle/>
            <a:p>
              <a:r>
                <a:rPr kumimoji="1" lang="ja-JP" altLang="en-US" sz="1200" b="1" dirty="0" smtClean="0">
                  <a:ln w="12700">
                    <a:solidFill>
                      <a:schemeClr val="bg1"/>
                    </a:solidFill>
                  </a:ln>
                  <a:latin typeface="+mj-ea"/>
                  <a:ea typeface="+mj-ea"/>
                </a:rPr>
                <a:t>喜</a:t>
              </a:r>
              <a:endParaRPr kumimoji="1" lang="ja-JP" altLang="en-US" sz="1200" b="1" dirty="0">
                <a:ln w="12700">
                  <a:solidFill>
                    <a:schemeClr val="bg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2" name="月 1"/>
            <p:cNvSpPr/>
            <p:nvPr/>
          </p:nvSpPr>
          <p:spPr bwMode="auto">
            <a:xfrm rot="16200000">
              <a:off x="2978075" y="3478318"/>
              <a:ext cx="225111" cy="337537"/>
            </a:xfrm>
            <a:prstGeom prst="moon">
              <a:avLst>
                <a:gd name="adj" fmla="val 7708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3966156" y="2774885"/>
            <a:ext cx="1945492" cy="1730105"/>
            <a:chOff x="3966156" y="2774885"/>
            <a:chExt cx="1945492" cy="1730105"/>
          </a:xfrm>
        </p:grpSpPr>
        <p:sp>
          <p:nvSpPr>
            <p:cNvPr id="476" name="円/楕円 475"/>
            <p:cNvSpPr/>
            <p:nvPr/>
          </p:nvSpPr>
          <p:spPr bwMode="auto">
            <a:xfrm>
              <a:off x="4195446" y="2798930"/>
              <a:ext cx="1530169" cy="1575175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円/楕円 476"/>
            <p:cNvSpPr/>
            <p:nvPr/>
          </p:nvSpPr>
          <p:spPr bwMode="auto">
            <a:xfrm>
              <a:off x="4337022" y="2843935"/>
              <a:ext cx="1236048" cy="1152745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円/楕円 477"/>
            <p:cNvSpPr/>
            <p:nvPr/>
          </p:nvSpPr>
          <p:spPr bwMode="auto">
            <a:xfrm rot="1800000">
              <a:off x="4364707" y="2933945"/>
              <a:ext cx="528803" cy="18002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円/楕円 478"/>
            <p:cNvSpPr/>
            <p:nvPr/>
          </p:nvSpPr>
          <p:spPr bwMode="auto">
            <a:xfrm rot="19800000">
              <a:off x="5025107" y="2933945"/>
              <a:ext cx="528803" cy="18002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円/楕円 479"/>
            <p:cNvSpPr/>
            <p:nvPr/>
          </p:nvSpPr>
          <p:spPr bwMode="auto">
            <a:xfrm>
              <a:off x="4663727" y="3158970"/>
              <a:ext cx="150254" cy="135015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円/楕円 480"/>
            <p:cNvSpPr/>
            <p:nvPr/>
          </p:nvSpPr>
          <p:spPr bwMode="auto">
            <a:xfrm>
              <a:off x="5052347" y="3158970"/>
              <a:ext cx="150254" cy="135015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2" name="グループ化 481"/>
            <p:cNvGrpSpPr/>
            <p:nvPr/>
          </p:nvGrpSpPr>
          <p:grpSpPr>
            <a:xfrm>
              <a:off x="3966156" y="2774885"/>
              <a:ext cx="1008491" cy="1008491"/>
              <a:chOff x="223211" y="2774885"/>
              <a:chExt cx="1008491" cy="1008491"/>
            </a:xfrm>
          </p:grpSpPr>
          <p:sp>
            <p:nvSpPr>
              <p:cNvPr id="483" name="アーチ 482"/>
              <p:cNvSpPr/>
              <p:nvPr/>
            </p:nvSpPr>
            <p:spPr bwMode="auto">
              <a:xfrm>
                <a:off x="223211" y="2774885"/>
                <a:ext cx="1008491" cy="1008491"/>
              </a:xfrm>
              <a:prstGeom prst="blockArc">
                <a:avLst>
                  <a:gd name="adj1" fmla="val 10800000"/>
                  <a:gd name="adj2" fmla="val 14942761"/>
                  <a:gd name="adj3" fmla="val 792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アーチ 483"/>
              <p:cNvSpPr/>
              <p:nvPr/>
            </p:nvSpPr>
            <p:spPr bwMode="auto">
              <a:xfrm>
                <a:off x="373718" y="2954905"/>
                <a:ext cx="588208" cy="588206"/>
              </a:xfrm>
              <a:prstGeom prst="blockArc">
                <a:avLst>
                  <a:gd name="adj1" fmla="val 10800000"/>
                  <a:gd name="adj2" fmla="val 14996390"/>
                  <a:gd name="adj3" fmla="val 13688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5" name="グループ化 484"/>
            <p:cNvGrpSpPr/>
            <p:nvPr/>
          </p:nvGrpSpPr>
          <p:grpSpPr>
            <a:xfrm rot="9736222">
              <a:off x="4903157" y="3496499"/>
              <a:ext cx="1008491" cy="1008491"/>
              <a:chOff x="223211" y="2774885"/>
              <a:chExt cx="1008491" cy="1008491"/>
            </a:xfrm>
          </p:grpSpPr>
          <p:sp>
            <p:nvSpPr>
              <p:cNvPr id="486" name="アーチ 485"/>
              <p:cNvSpPr/>
              <p:nvPr/>
            </p:nvSpPr>
            <p:spPr bwMode="auto">
              <a:xfrm>
                <a:off x="223211" y="2774885"/>
                <a:ext cx="1008491" cy="1008491"/>
              </a:xfrm>
              <a:prstGeom prst="blockArc">
                <a:avLst>
                  <a:gd name="adj1" fmla="val 10800000"/>
                  <a:gd name="adj2" fmla="val 14942761"/>
                  <a:gd name="adj3" fmla="val 792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アーチ 486"/>
              <p:cNvSpPr/>
              <p:nvPr/>
            </p:nvSpPr>
            <p:spPr bwMode="auto">
              <a:xfrm>
                <a:off x="373718" y="2954905"/>
                <a:ext cx="588208" cy="588206"/>
              </a:xfrm>
              <a:prstGeom prst="blockArc">
                <a:avLst>
                  <a:gd name="adj1" fmla="val 10800000"/>
                  <a:gd name="adj2" fmla="val 14996390"/>
                  <a:gd name="adj3" fmla="val 13688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8" name="円/楕円 487"/>
            <p:cNvSpPr/>
            <p:nvPr/>
          </p:nvSpPr>
          <p:spPr bwMode="auto">
            <a:xfrm rot="19800000">
              <a:off x="4437064" y="3374357"/>
              <a:ext cx="423937" cy="12280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円/楕円 488"/>
            <p:cNvSpPr/>
            <p:nvPr/>
          </p:nvSpPr>
          <p:spPr bwMode="auto">
            <a:xfrm rot="1800000" flipH="1">
              <a:off x="5061904" y="3374357"/>
              <a:ext cx="423937" cy="12280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0" name="グループ化 489"/>
            <p:cNvGrpSpPr/>
            <p:nvPr/>
          </p:nvGrpSpPr>
          <p:grpSpPr>
            <a:xfrm rot="1801663">
              <a:off x="4313483" y="3892931"/>
              <a:ext cx="402966" cy="236692"/>
              <a:chOff x="588036" y="1988841"/>
              <a:chExt cx="482086" cy="360040"/>
            </a:xfrm>
          </p:grpSpPr>
          <p:sp>
            <p:nvSpPr>
              <p:cNvPr id="491" name="月 490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月 491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月 492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4" name="グループ化 493"/>
            <p:cNvGrpSpPr/>
            <p:nvPr/>
          </p:nvGrpSpPr>
          <p:grpSpPr>
            <a:xfrm rot="19798337" flipH="1">
              <a:off x="5205024" y="3892931"/>
              <a:ext cx="402966" cy="236692"/>
              <a:chOff x="588036" y="1988841"/>
              <a:chExt cx="482086" cy="360040"/>
            </a:xfrm>
          </p:grpSpPr>
          <p:sp>
            <p:nvSpPr>
              <p:cNvPr id="495" name="月 494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月 495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月 496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8" name="テキスト ボックス 497"/>
            <p:cNvSpPr txBox="1"/>
            <p:nvPr/>
          </p:nvSpPr>
          <p:spPr>
            <a:xfrm>
              <a:off x="4762511" y="4051722"/>
              <a:ext cx="374801" cy="26698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prstTxWarp prst="textFadeDown">
                <a:avLst>
                  <a:gd name="adj" fmla="val 17234"/>
                </a:avLst>
              </a:prstTxWarp>
              <a:spAutoFit/>
            </a:bodyPr>
            <a:lstStyle/>
            <a:p>
              <a:r>
                <a:rPr kumimoji="1" lang="ja-JP" altLang="en-US" sz="1200" b="1" dirty="0" smtClean="0">
                  <a:ln w="12700">
                    <a:solidFill>
                      <a:schemeClr val="bg1"/>
                    </a:solidFill>
                  </a:ln>
                  <a:latin typeface="+mj-ea"/>
                  <a:ea typeface="+mj-ea"/>
                </a:rPr>
                <a:t>怒</a:t>
              </a:r>
              <a:endParaRPr kumimoji="1" lang="ja-JP" altLang="en-US" sz="1200" b="1" dirty="0">
                <a:ln w="12700">
                  <a:solidFill>
                    <a:schemeClr val="bg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99" name="月 498"/>
            <p:cNvSpPr/>
            <p:nvPr/>
          </p:nvSpPr>
          <p:spPr bwMode="auto">
            <a:xfrm rot="5400000">
              <a:off x="4754523" y="3268752"/>
              <a:ext cx="390774" cy="75958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円/楕円 2"/>
            <p:cNvSpPr/>
            <p:nvPr/>
          </p:nvSpPr>
          <p:spPr bwMode="auto">
            <a:xfrm>
              <a:off x="4704871" y="3640869"/>
              <a:ext cx="495485" cy="142507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5848505" y="2774885"/>
            <a:ext cx="1945492" cy="1730105"/>
            <a:chOff x="5848505" y="2774885"/>
            <a:chExt cx="1945492" cy="1730105"/>
          </a:xfrm>
        </p:grpSpPr>
        <p:sp>
          <p:nvSpPr>
            <p:cNvPr id="522" name="円/楕円 521"/>
            <p:cNvSpPr/>
            <p:nvPr/>
          </p:nvSpPr>
          <p:spPr bwMode="auto">
            <a:xfrm>
              <a:off x="6077795" y="2798930"/>
              <a:ext cx="1530169" cy="1575175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円/楕円 522"/>
            <p:cNvSpPr/>
            <p:nvPr/>
          </p:nvSpPr>
          <p:spPr bwMode="auto">
            <a:xfrm>
              <a:off x="6219371" y="2843935"/>
              <a:ext cx="1236048" cy="1152745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 rot="10800000">
              <a:off x="6247056" y="2933945"/>
              <a:ext cx="1189203" cy="180020"/>
              <a:chOff x="6230082" y="2933945"/>
              <a:chExt cx="1189203" cy="180020"/>
            </a:xfrm>
          </p:grpSpPr>
          <p:sp>
            <p:nvSpPr>
              <p:cNvPr id="524" name="円/楕円 523"/>
              <p:cNvSpPr/>
              <p:nvPr/>
            </p:nvSpPr>
            <p:spPr bwMode="auto">
              <a:xfrm rot="1800000">
                <a:off x="6230082" y="2933945"/>
                <a:ext cx="528803" cy="18002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円/楕円 524"/>
              <p:cNvSpPr/>
              <p:nvPr/>
            </p:nvSpPr>
            <p:spPr bwMode="auto">
              <a:xfrm rot="19800000">
                <a:off x="6890482" y="2933945"/>
                <a:ext cx="528803" cy="18002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6" name="円/楕円 525"/>
            <p:cNvSpPr/>
            <p:nvPr/>
          </p:nvSpPr>
          <p:spPr bwMode="auto">
            <a:xfrm>
              <a:off x="6546076" y="3158970"/>
              <a:ext cx="150254" cy="135015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円/楕円 526"/>
            <p:cNvSpPr/>
            <p:nvPr/>
          </p:nvSpPr>
          <p:spPr bwMode="auto">
            <a:xfrm>
              <a:off x="6934696" y="3158970"/>
              <a:ext cx="150254" cy="135015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8" name="グループ化 527"/>
            <p:cNvGrpSpPr/>
            <p:nvPr/>
          </p:nvGrpSpPr>
          <p:grpSpPr>
            <a:xfrm>
              <a:off x="5848505" y="2774885"/>
              <a:ext cx="1008491" cy="1008491"/>
              <a:chOff x="223211" y="2774885"/>
              <a:chExt cx="1008491" cy="1008491"/>
            </a:xfrm>
          </p:grpSpPr>
          <p:sp>
            <p:nvSpPr>
              <p:cNvPr id="529" name="アーチ 528"/>
              <p:cNvSpPr/>
              <p:nvPr/>
            </p:nvSpPr>
            <p:spPr bwMode="auto">
              <a:xfrm>
                <a:off x="223211" y="2774885"/>
                <a:ext cx="1008491" cy="1008491"/>
              </a:xfrm>
              <a:prstGeom prst="blockArc">
                <a:avLst>
                  <a:gd name="adj1" fmla="val 10800000"/>
                  <a:gd name="adj2" fmla="val 14942761"/>
                  <a:gd name="adj3" fmla="val 792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アーチ 529"/>
              <p:cNvSpPr/>
              <p:nvPr/>
            </p:nvSpPr>
            <p:spPr bwMode="auto">
              <a:xfrm>
                <a:off x="373718" y="2954905"/>
                <a:ext cx="588208" cy="588206"/>
              </a:xfrm>
              <a:prstGeom prst="blockArc">
                <a:avLst>
                  <a:gd name="adj1" fmla="val 10800000"/>
                  <a:gd name="adj2" fmla="val 14996390"/>
                  <a:gd name="adj3" fmla="val 13688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1" name="グループ化 530"/>
            <p:cNvGrpSpPr/>
            <p:nvPr/>
          </p:nvGrpSpPr>
          <p:grpSpPr>
            <a:xfrm rot="9736222">
              <a:off x="6785506" y="3496499"/>
              <a:ext cx="1008491" cy="1008491"/>
              <a:chOff x="223211" y="2774885"/>
              <a:chExt cx="1008491" cy="1008491"/>
            </a:xfrm>
          </p:grpSpPr>
          <p:sp>
            <p:nvSpPr>
              <p:cNvPr id="532" name="アーチ 531"/>
              <p:cNvSpPr/>
              <p:nvPr/>
            </p:nvSpPr>
            <p:spPr bwMode="auto">
              <a:xfrm>
                <a:off x="223211" y="2774885"/>
                <a:ext cx="1008491" cy="1008491"/>
              </a:xfrm>
              <a:prstGeom prst="blockArc">
                <a:avLst>
                  <a:gd name="adj1" fmla="val 10800000"/>
                  <a:gd name="adj2" fmla="val 14942761"/>
                  <a:gd name="adj3" fmla="val 792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アーチ 532"/>
              <p:cNvSpPr/>
              <p:nvPr/>
            </p:nvSpPr>
            <p:spPr bwMode="auto">
              <a:xfrm>
                <a:off x="373718" y="2954905"/>
                <a:ext cx="588208" cy="588206"/>
              </a:xfrm>
              <a:prstGeom prst="blockArc">
                <a:avLst>
                  <a:gd name="adj1" fmla="val 10800000"/>
                  <a:gd name="adj2" fmla="val 14996390"/>
                  <a:gd name="adj3" fmla="val 13688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4" name="円/楕円 533"/>
            <p:cNvSpPr/>
            <p:nvPr/>
          </p:nvSpPr>
          <p:spPr bwMode="auto">
            <a:xfrm rot="19800000">
              <a:off x="6319413" y="3374357"/>
              <a:ext cx="423937" cy="12280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円/楕円 534"/>
            <p:cNvSpPr/>
            <p:nvPr/>
          </p:nvSpPr>
          <p:spPr bwMode="auto">
            <a:xfrm rot="1800000" flipH="1">
              <a:off x="6944253" y="3374357"/>
              <a:ext cx="423937" cy="12280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6" name="グループ化 535"/>
            <p:cNvGrpSpPr/>
            <p:nvPr/>
          </p:nvGrpSpPr>
          <p:grpSpPr>
            <a:xfrm rot="1801663">
              <a:off x="6195832" y="3892931"/>
              <a:ext cx="402966" cy="236692"/>
              <a:chOff x="588036" y="1988841"/>
              <a:chExt cx="482086" cy="360040"/>
            </a:xfrm>
          </p:grpSpPr>
          <p:sp>
            <p:nvSpPr>
              <p:cNvPr id="537" name="月 536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月 537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月 538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0" name="グループ化 539"/>
            <p:cNvGrpSpPr/>
            <p:nvPr/>
          </p:nvGrpSpPr>
          <p:grpSpPr>
            <a:xfrm rot="19798337" flipH="1">
              <a:off x="7087373" y="3892931"/>
              <a:ext cx="402966" cy="236692"/>
              <a:chOff x="588036" y="1988841"/>
              <a:chExt cx="482086" cy="360040"/>
            </a:xfrm>
          </p:grpSpPr>
          <p:sp>
            <p:nvSpPr>
              <p:cNvPr id="541" name="月 540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月 541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月 542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4" name="テキスト ボックス 543"/>
            <p:cNvSpPr txBox="1"/>
            <p:nvPr/>
          </p:nvSpPr>
          <p:spPr>
            <a:xfrm>
              <a:off x="6644860" y="4051722"/>
              <a:ext cx="374801" cy="26698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prstTxWarp prst="textFadeDown">
                <a:avLst>
                  <a:gd name="adj" fmla="val 17234"/>
                </a:avLst>
              </a:prstTxWarp>
              <a:spAutoFit/>
            </a:bodyPr>
            <a:lstStyle/>
            <a:p>
              <a:r>
                <a:rPr kumimoji="1" lang="ja-JP" altLang="en-US" sz="1200" b="1" dirty="0" smtClean="0">
                  <a:ln w="12700">
                    <a:solidFill>
                      <a:schemeClr val="bg1"/>
                    </a:solidFill>
                  </a:ln>
                  <a:latin typeface="+mj-ea"/>
                  <a:ea typeface="+mj-ea"/>
                </a:rPr>
                <a:t>哀</a:t>
              </a:r>
              <a:endParaRPr kumimoji="1" lang="ja-JP" altLang="en-US" sz="1200" b="1" dirty="0">
                <a:ln w="12700">
                  <a:solidFill>
                    <a:schemeClr val="bg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5" name="円/楕円 4"/>
            <p:cNvSpPr/>
            <p:nvPr/>
          </p:nvSpPr>
          <p:spPr bwMode="auto">
            <a:xfrm>
              <a:off x="6962066" y="3288659"/>
              <a:ext cx="122884" cy="212229"/>
            </a:xfrm>
            <a:custGeom>
              <a:avLst/>
              <a:gdLst>
                <a:gd name="connsiteX0" fmla="*/ 0 w 184456"/>
                <a:gd name="connsiteY0" fmla="*/ 92228 h 184456"/>
                <a:gd name="connsiteX1" fmla="*/ 92228 w 184456"/>
                <a:gd name="connsiteY1" fmla="*/ 0 h 184456"/>
                <a:gd name="connsiteX2" fmla="*/ 184456 w 184456"/>
                <a:gd name="connsiteY2" fmla="*/ 92228 h 184456"/>
                <a:gd name="connsiteX3" fmla="*/ 92228 w 184456"/>
                <a:gd name="connsiteY3" fmla="*/ 184456 h 184456"/>
                <a:gd name="connsiteX4" fmla="*/ 0 w 184456"/>
                <a:gd name="connsiteY4" fmla="*/ 92228 h 184456"/>
                <a:gd name="connsiteX0" fmla="*/ 0 w 184456"/>
                <a:gd name="connsiteY0" fmla="*/ 226340 h 318568"/>
                <a:gd name="connsiteX1" fmla="*/ 92228 w 184456"/>
                <a:gd name="connsiteY1" fmla="*/ 0 h 318568"/>
                <a:gd name="connsiteX2" fmla="*/ 184456 w 184456"/>
                <a:gd name="connsiteY2" fmla="*/ 226340 h 318568"/>
                <a:gd name="connsiteX3" fmla="*/ 92228 w 184456"/>
                <a:gd name="connsiteY3" fmla="*/ 318568 h 318568"/>
                <a:gd name="connsiteX4" fmla="*/ 0 w 184456"/>
                <a:gd name="connsiteY4" fmla="*/ 226340 h 318568"/>
                <a:gd name="connsiteX0" fmla="*/ 0 w 184456"/>
                <a:gd name="connsiteY0" fmla="*/ 226340 h 318568"/>
                <a:gd name="connsiteX1" fmla="*/ 92228 w 184456"/>
                <a:gd name="connsiteY1" fmla="*/ 0 h 318568"/>
                <a:gd name="connsiteX2" fmla="*/ 184456 w 184456"/>
                <a:gd name="connsiteY2" fmla="*/ 226340 h 318568"/>
                <a:gd name="connsiteX3" fmla="*/ 92228 w 184456"/>
                <a:gd name="connsiteY3" fmla="*/ 318568 h 318568"/>
                <a:gd name="connsiteX4" fmla="*/ 0 w 184456"/>
                <a:gd name="connsiteY4" fmla="*/ 226340 h 318568"/>
                <a:gd name="connsiteX0" fmla="*/ 0 w 184456"/>
                <a:gd name="connsiteY0" fmla="*/ 226340 h 318568"/>
                <a:gd name="connsiteX1" fmla="*/ 92228 w 184456"/>
                <a:gd name="connsiteY1" fmla="*/ 0 h 318568"/>
                <a:gd name="connsiteX2" fmla="*/ 184456 w 184456"/>
                <a:gd name="connsiteY2" fmla="*/ 226340 h 318568"/>
                <a:gd name="connsiteX3" fmla="*/ 92228 w 184456"/>
                <a:gd name="connsiteY3" fmla="*/ 318568 h 318568"/>
                <a:gd name="connsiteX4" fmla="*/ 0 w 184456"/>
                <a:gd name="connsiteY4" fmla="*/ 226340 h 318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456" h="318568">
                  <a:moveTo>
                    <a:pt x="0" y="226340"/>
                  </a:moveTo>
                  <a:cubicBezTo>
                    <a:pt x="0" y="173245"/>
                    <a:pt x="69105" y="0"/>
                    <a:pt x="92228" y="0"/>
                  </a:cubicBezTo>
                  <a:cubicBezTo>
                    <a:pt x="115351" y="0"/>
                    <a:pt x="184456" y="175404"/>
                    <a:pt x="184456" y="226340"/>
                  </a:cubicBezTo>
                  <a:cubicBezTo>
                    <a:pt x="184456" y="277276"/>
                    <a:pt x="143164" y="318568"/>
                    <a:pt x="92228" y="318568"/>
                  </a:cubicBezTo>
                  <a:cubicBezTo>
                    <a:pt x="41292" y="318568"/>
                    <a:pt x="0" y="279435"/>
                    <a:pt x="0" y="22634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7710061" y="2774885"/>
            <a:ext cx="1945492" cy="1730105"/>
            <a:chOff x="7710061" y="2774885"/>
            <a:chExt cx="1945492" cy="1730105"/>
          </a:xfrm>
        </p:grpSpPr>
        <p:sp>
          <p:nvSpPr>
            <p:cNvPr id="431" name="円/楕円 430"/>
            <p:cNvSpPr/>
            <p:nvPr/>
          </p:nvSpPr>
          <p:spPr bwMode="auto">
            <a:xfrm>
              <a:off x="7939351" y="2798930"/>
              <a:ext cx="1530169" cy="1575175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円/楕円 431"/>
            <p:cNvSpPr/>
            <p:nvPr/>
          </p:nvSpPr>
          <p:spPr bwMode="auto">
            <a:xfrm>
              <a:off x="8080927" y="2843935"/>
              <a:ext cx="1236048" cy="1152745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円/楕円 432"/>
            <p:cNvSpPr/>
            <p:nvPr/>
          </p:nvSpPr>
          <p:spPr bwMode="auto">
            <a:xfrm>
              <a:off x="8108612" y="2933945"/>
              <a:ext cx="528803" cy="18002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円/楕円 433"/>
            <p:cNvSpPr/>
            <p:nvPr/>
          </p:nvSpPr>
          <p:spPr bwMode="auto">
            <a:xfrm>
              <a:off x="8769012" y="2933945"/>
              <a:ext cx="528803" cy="18002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7" name="グループ化 436"/>
            <p:cNvGrpSpPr/>
            <p:nvPr/>
          </p:nvGrpSpPr>
          <p:grpSpPr>
            <a:xfrm>
              <a:off x="7710061" y="2774885"/>
              <a:ext cx="1008491" cy="1008491"/>
              <a:chOff x="223211" y="2774885"/>
              <a:chExt cx="1008491" cy="1008491"/>
            </a:xfrm>
          </p:grpSpPr>
          <p:sp>
            <p:nvSpPr>
              <p:cNvPr id="438" name="アーチ 437"/>
              <p:cNvSpPr/>
              <p:nvPr/>
            </p:nvSpPr>
            <p:spPr bwMode="auto">
              <a:xfrm>
                <a:off x="223211" y="2774885"/>
                <a:ext cx="1008491" cy="1008491"/>
              </a:xfrm>
              <a:prstGeom prst="blockArc">
                <a:avLst>
                  <a:gd name="adj1" fmla="val 10800000"/>
                  <a:gd name="adj2" fmla="val 14942761"/>
                  <a:gd name="adj3" fmla="val 792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アーチ 438"/>
              <p:cNvSpPr/>
              <p:nvPr/>
            </p:nvSpPr>
            <p:spPr bwMode="auto">
              <a:xfrm>
                <a:off x="373718" y="2954905"/>
                <a:ext cx="588208" cy="588206"/>
              </a:xfrm>
              <a:prstGeom prst="blockArc">
                <a:avLst>
                  <a:gd name="adj1" fmla="val 10800000"/>
                  <a:gd name="adj2" fmla="val 14996390"/>
                  <a:gd name="adj3" fmla="val 13688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0" name="グループ化 439"/>
            <p:cNvGrpSpPr/>
            <p:nvPr/>
          </p:nvGrpSpPr>
          <p:grpSpPr>
            <a:xfrm rot="9736222">
              <a:off x="8647062" y="3496499"/>
              <a:ext cx="1008491" cy="1008491"/>
              <a:chOff x="223211" y="2774885"/>
              <a:chExt cx="1008491" cy="1008491"/>
            </a:xfrm>
          </p:grpSpPr>
          <p:sp>
            <p:nvSpPr>
              <p:cNvPr id="441" name="アーチ 440"/>
              <p:cNvSpPr/>
              <p:nvPr/>
            </p:nvSpPr>
            <p:spPr bwMode="auto">
              <a:xfrm>
                <a:off x="223211" y="2774885"/>
                <a:ext cx="1008491" cy="1008491"/>
              </a:xfrm>
              <a:prstGeom prst="blockArc">
                <a:avLst>
                  <a:gd name="adj1" fmla="val 10800000"/>
                  <a:gd name="adj2" fmla="val 14942761"/>
                  <a:gd name="adj3" fmla="val 792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アーチ 441"/>
              <p:cNvSpPr/>
              <p:nvPr/>
            </p:nvSpPr>
            <p:spPr bwMode="auto">
              <a:xfrm>
                <a:off x="373718" y="2954905"/>
                <a:ext cx="588208" cy="588206"/>
              </a:xfrm>
              <a:prstGeom prst="blockArc">
                <a:avLst>
                  <a:gd name="adj1" fmla="val 10800000"/>
                  <a:gd name="adj2" fmla="val 14996390"/>
                  <a:gd name="adj3" fmla="val 13688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3" name="円/楕円 442"/>
            <p:cNvSpPr/>
            <p:nvPr/>
          </p:nvSpPr>
          <p:spPr bwMode="auto">
            <a:xfrm rot="19800000">
              <a:off x="8180969" y="3420307"/>
              <a:ext cx="423937" cy="12280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円/楕円 443"/>
            <p:cNvSpPr/>
            <p:nvPr/>
          </p:nvSpPr>
          <p:spPr bwMode="auto">
            <a:xfrm rot="1800000" flipH="1">
              <a:off x="8805809" y="3420307"/>
              <a:ext cx="423937" cy="12280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5" name="グループ化 444"/>
            <p:cNvGrpSpPr/>
            <p:nvPr/>
          </p:nvGrpSpPr>
          <p:grpSpPr>
            <a:xfrm rot="1801663">
              <a:off x="8057388" y="3892931"/>
              <a:ext cx="402966" cy="236692"/>
              <a:chOff x="588036" y="1988841"/>
              <a:chExt cx="482086" cy="360040"/>
            </a:xfrm>
          </p:grpSpPr>
          <p:sp>
            <p:nvSpPr>
              <p:cNvPr id="446" name="月 445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月 446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月 447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9" name="グループ化 448"/>
            <p:cNvGrpSpPr/>
            <p:nvPr/>
          </p:nvGrpSpPr>
          <p:grpSpPr>
            <a:xfrm rot="19798337" flipH="1">
              <a:off x="8948929" y="3892931"/>
              <a:ext cx="402966" cy="236692"/>
              <a:chOff x="588036" y="1988841"/>
              <a:chExt cx="482086" cy="360040"/>
            </a:xfrm>
          </p:grpSpPr>
          <p:sp>
            <p:nvSpPr>
              <p:cNvPr id="450" name="月 449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月 450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月 451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3" name="テキスト ボックス 452"/>
            <p:cNvSpPr txBox="1"/>
            <p:nvPr/>
          </p:nvSpPr>
          <p:spPr>
            <a:xfrm>
              <a:off x="8506416" y="4051722"/>
              <a:ext cx="374801" cy="26698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prstTxWarp prst="textFadeDown">
                <a:avLst>
                  <a:gd name="adj" fmla="val 17234"/>
                </a:avLst>
              </a:prstTxWarp>
              <a:spAutoFit/>
            </a:bodyPr>
            <a:lstStyle/>
            <a:p>
              <a:r>
                <a:rPr kumimoji="1" lang="ja-JP" altLang="en-US" sz="1200" b="1" dirty="0" smtClean="0">
                  <a:ln w="12700">
                    <a:solidFill>
                      <a:schemeClr val="bg1"/>
                    </a:solidFill>
                  </a:ln>
                  <a:latin typeface="+mj-ea"/>
                  <a:ea typeface="+mj-ea"/>
                </a:rPr>
                <a:t>楽</a:t>
              </a:r>
              <a:endParaRPr kumimoji="1" lang="ja-JP" altLang="en-US" sz="1200" b="1" dirty="0">
                <a:ln w="12700">
                  <a:solidFill>
                    <a:schemeClr val="bg1"/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454" name="月 453"/>
            <p:cNvSpPr/>
            <p:nvPr/>
          </p:nvSpPr>
          <p:spPr bwMode="auto">
            <a:xfrm rot="16200000">
              <a:off x="8581261" y="3409688"/>
              <a:ext cx="225111" cy="595572"/>
            </a:xfrm>
            <a:prstGeom prst="moon">
              <a:avLst>
                <a:gd name="adj" fmla="val 7708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アーチ 546"/>
            <p:cNvSpPr/>
            <p:nvPr/>
          </p:nvSpPr>
          <p:spPr bwMode="auto">
            <a:xfrm>
              <a:off x="8245411" y="3169416"/>
              <a:ext cx="310500" cy="214365"/>
            </a:xfrm>
            <a:prstGeom prst="blockArc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アーチ 547"/>
            <p:cNvSpPr/>
            <p:nvPr/>
          </p:nvSpPr>
          <p:spPr bwMode="auto">
            <a:xfrm>
              <a:off x="8855011" y="3169416"/>
              <a:ext cx="310500" cy="214365"/>
            </a:xfrm>
            <a:prstGeom prst="blockArc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436345" y="2798930"/>
            <a:ext cx="1530169" cy="1575175"/>
            <a:chOff x="436345" y="2798930"/>
            <a:chExt cx="1530169" cy="1575175"/>
          </a:xfrm>
        </p:grpSpPr>
        <p:sp>
          <p:nvSpPr>
            <p:cNvPr id="549" name="円/楕円 548"/>
            <p:cNvSpPr/>
            <p:nvPr/>
          </p:nvSpPr>
          <p:spPr bwMode="auto">
            <a:xfrm>
              <a:off x="436345" y="2798930"/>
              <a:ext cx="1530169" cy="1575175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0" name="円/楕円 549"/>
            <p:cNvSpPr/>
            <p:nvPr/>
          </p:nvSpPr>
          <p:spPr bwMode="auto">
            <a:xfrm>
              <a:off x="577921" y="2843935"/>
              <a:ext cx="1236048" cy="1152745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1" name="円/楕円 550"/>
            <p:cNvSpPr/>
            <p:nvPr/>
          </p:nvSpPr>
          <p:spPr bwMode="auto">
            <a:xfrm>
              <a:off x="605606" y="2933945"/>
              <a:ext cx="528803" cy="18002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円/楕円 551"/>
            <p:cNvSpPr/>
            <p:nvPr/>
          </p:nvSpPr>
          <p:spPr bwMode="auto">
            <a:xfrm>
              <a:off x="1266006" y="2933945"/>
              <a:ext cx="528803" cy="18002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円/楕円 552"/>
            <p:cNvSpPr/>
            <p:nvPr/>
          </p:nvSpPr>
          <p:spPr bwMode="auto">
            <a:xfrm>
              <a:off x="904626" y="3158970"/>
              <a:ext cx="150254" cy="135015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円/楕円 553"/>
            <p:cNvSpPr/>
            <p:nvPr/>
          </p:nvSpPr>
          <p:spPr bwMode="auto">
            <a:xfrm>
              <a:off x="1293246" y="3158970"/>
              <a:ext cx="150254" cy="135015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円/楕円 554"/>
            <p:cNvSpPr/>
            <p:nvPr/>
          </p:nvSpPr>
          <p:spPr bwMode="auto">
            <a:xfrm rot="19800000">
              <a:off x="677963" y="3420307"/>
              <a:ext cx="423937" cy="12280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円/楕円 555"/>
            <p:cNvSpPr/>
            <p:nvPr/>
          </p:nvSpPr>
          <p:spPr bwMode="auto">
            <a:xfrm rot="1800000" flipH="1">
              <a:off x="1302803" y="3420307"/>
              <a:ext cx="423937" cy="12280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7" name="グループ化 556"/>
            <p:cNvGrpSpPr/>
            <p:nvPr/>
          </p:nvGrpSpPr>
          <p:grpSpPr>
            <a:xfrm rot="1801663">
              <a:off x="554382" y="3892931"/>
              <a:ext cx="402966" cy="236692"/>
              <a:chOff x="588036" y="1988841"/>
              <a:chExt cx="482086" cy="360040"/>
            </a:xfrm>
          </p:grpSpPr>
          <p:sp>
            <p:nvSpPr>
              <p:cNvPr id="558" name="月 557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月 558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月 559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1" name="グループ化 560"/>
            <p:cNvGrpSpPr/>
            <p:nvPr/>
          </p:nvGrpSpPr>
          <p:grpSpPr>
            <a:xfrm rot="19798337" flipH="1">
              <a:off x="1445923" y="3892931"/>
              <a:ext cx="402966" cy="236692"/>
              <a:chOff x="588036" y="1988841"/>
              <a:chExt cx="482086" cy="360040"/>
            </a:xfrm>
          </p:grpSpPr>
          <p:sp>
            <p:nvSpPr>
              <p:cNvPr id="562" name="月 561"/>
              <p:cNvSpPr/>
              <p:nvPr/>
            </p:nvSpPr>
            <p:spPr bwMode="auto">
              <a:xfrm>
                <a:off x="909092" y="1988841"/>
                <a:ext cx="161030" cy="360040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月 562"/>
              <p:cNvSpPr/>
              <p:nvPr/>
            </p:nvSpPr>
            <p:spPr bwMode="auto">
              <a:xfrm>
                <a:off x="748564" y="2007869"/>
                <a:ext cx="161030" cy="316231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月 563"/>
              <p:cNvSpPr/>
              <p:nvPr/>
            </p:nvSpPr>
            <p:spPr bwMode="auto">
              <a:xfrm>
                <a:off x="588036" y="2019300"/>
                <a:ext cx="161030" cy="284576"/>
              </a:xfrm>
              <a:prstGeom prst="moon">
                <a:avLst>
                  <a:gd name="adj" fmla="val 7152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30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PPTX081_ダルマ</dc:title>
  <dc:subject>PPTX081_ダルマ</dc:subject>
  <dc:creator>http://www.digipot.net</dc:creator>
  <cp:lastModifiedBy/>
  <cp:revision>1</cp:revision>
  <dcterms:created xsi:type="dcterms:W3CDTF">2013-09-13T07:48:36Z</dcterms:created>
  <dcterms:modified xsi:type="dcterms:W3CDTF">2013-09-13T07:48:38Z</dcterms:modified>
  <cp:category/>
  <cp:version>1</cp:version>
</cp:coreProperties>
</file>